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r" defTabSz="895106" rtl="1" eaLnBrk="1" latinLnBrk="0" hangingPunct="1">
      <a:defRPr sz="3524" kern="1200">
        <a:solidFill>
          <a:schemeClr val="tx1"/>
        </a:solidFill>
        <a:latin typeface="+mn-lt"/>
        <a:ea typeface="+mn-ea"/>
        <a:cs typeface="+mn-cs"/>
      </a:defRPr>
    </a:lvl1pPr>
    <a:lvl2pPr marL="895106" algn="r" defTabSz="895106" rtl="1" eaLnBrk="1" latinLnBrk="0" hangingPunct="1">
      <a:defRPr sz="3524" kern="1200">
        <a:solidFill>
          <a:schemeClr val="tx1"/>
        </a:solidFill>
        <a:latin typeface="+mn-lt"/>
        <a:ea typeface="+mn-ea"/>
        <a:cs typeface="+mn-cs"/>
      </a:defRPr>
    </a:lvl2pPr>
    <a:lvl3pPr marL="1790212" algn="r" defTabSz="895106" rtl="1" eaLnBrk="1" latinLnBrk="0" hangingPunct="1">
      <a:defRPr sz="3524" kern="1200">
        <a:solidFill>
          <a:schemeClr val="tx1"/>
        </a:solidFill>
        <a:latin typeface="+mn-lt"/>
        <a:ea typeface="+mn-ea"/>
        <a:cs typeface="+mn-cs"/>
      </a:defRPr>
    </a:lvl3pPr>
    <a:lvl4pPr marL="2685318" algn="r" defTabSz="895106" rtl="1" eaLnBrk="1" latinLnBrk="0" hangingPunct="1">
      <a:defRPr sz="3524" kern="1200">
        <a:solidFill>
          <a:schemeClr val="tx1"/>
        </a:solidFill>
        <a:latin typeface="+mn-lt"/>
        <a:ea typeface="+mn-ea"/>
        <a:cs typeface="+mn-cs"/>
      </a:defRPr>
    </a:lvl4pPr>
    <a:lvl5pPr marL="3580425" algn="r" defTabSz="895106" rtl="1" eaLnBrk="1" latinLnBrk="0" hangingPunct="1">
      <a:defRPr sz="3524" kern="1200">
        <a:solidFill>
          <a:schemeClr val="tx1"/>
        </a:solidFill>
        <a:latin typeface="+mn-lt"/>
        <a:ea typeface="+mn-ea"/>
        <a:cs typeface="+mn-cs"/>
      </a:defRPr>
    </a:lvl5pPr>
    <a:lvl6pPr marL="4475531" algn="r" defTabSz="895106" rtl="1" eaLnBrk="1" latinLnBrk="0" hangingPunct="1">
      <a:defRPr sz="3524" kern="1200">
        <a:solidFill>
          <a:schemeClr val="tx1"/>
        </a:solidFill>
        <a:latin typeface="+mn-lt"/>
        <a:ea typeface="+mn-ea"/>
        <a:cs typeface="+mn-cs"/>
      </a:defRPr>
    </a:lvl6pPr>
    <a:lvl7pPr marL="5370637" algn="r" defTabSz="895106" rtl="1" eaLnBrk="1" latinLnBrk="0" hangingPunct="1">
      <a:defRPr sz="3524" kern="1200">
        <a:solidFill>
          <a:schemeClr val="tx1"/>
        </a:solidFill>
        <a:latin typeface="+mn-lt"/>
        <a:ea typeface="+mn-ea"/>
        <a:cs typeface="+mn-cs"/>
      </a:defRPr>
    </a:lvl7pPr>
    <a:lvl8pPr marL="6265743" algn="r" defTabSz="895106" rtl="1" eaLnBrk="1" latinLnBrk="0" hangingPunct="1">
      <a:defRPr sz="3524" kern="1200">
        <a:solidFill>
          <a:schemeClr val="tx1"/>
        </a:solidFill>
        <a:latin typeface="+mn-lt"/>
        <a:ea typeface="+mn-ea"/>
        <a:cs typeface="+mn-cs"/>
      </a:defRPr>
    </a:lvl8pPr>
    <a:lvl9pPr marL="7160849" algn="r" defTabSz="895106" rtl="1" eaLnBrk="1" latinLnBrk="0" hangingPunct="1">
      <a:defRPr sz="352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5A5"/>
    <a:srgbClr val="009999"/>
    <a:srgbClr val="FFFFFF"/>
    <a:srgbClr val="395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5" d="100"/>
          <a:sy n="75" d="100"/>
        </p:scale>
        <p:origin x="1752"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2931" y="1646132"/>
            <a:ext cx="6606541" cy="3501814"/>
          </a:xfrm>
        </p:spPr>
        <p:txBody>
          <a:bodyPr anchor="b"/>
          <a:lstStyle>
            <a:lvl1pPr algn="ctr">
              <a:defRPr sz="4675"/>
            </a:lvl1pPr>
          </a:lstStyle>
          <a:p>
            <a:r>
              <a:rPr lang="en-US"/>
              <a:t>Click to edit Master title style</a:t>
            </a:r>
            <a:endParaRPr lang="en-US" dirty="0"/>
          </a:p>
        </p:txBody>
      </p:sp>
      <p:sp>
        <p:nvSpPr>
          <p:cNvPr id="3" name="Subtitle 2"/>
          <p:cNvSpPr>
            <a:spLocks noGrp="1"/>
          </p:cNvSpPr>
          <p:nvPr>
            <p:ph type="subTitle" idx="1" hasCustomPrompt="1"/>
          </p:nvPr>
        </p:nvSpPr>
        <p:spPr>
          <a:xfrm>
            <a:off x="971552" y="5282990"/>
            <a:ext cx="5829299" cy="2428450"/>
          </a:xfrm>
        </p:spPr>
        <p:txBody>
          <a:bodyPr/>
          <a:lstStyle>
            <a:lvl1pPr marL="0" indent="0" algn="ctr">
              <a:buNone/>
              <a:defRPr sz="1870"/>
            </a:lvl1pPr>
            <a:lvl2pPr marL="356273" indent="0" algn="ctr">
              <a:buNone/>
              <a:defRPr sz="1558"/>
            </a:lvl2pPr>
            <a:lvl3pPr marL="712544" indent="0" algn="ctr">
              <a:buNone/>
              <a:defRPr sz="1402"/>
            </a:lvl3pPr>
            <a:lvl4pPr marL="1068817" indent="0" algn="ctr">
              <a:buNone/>
              <a:defRPr sz="1247"/>
            </a:lvl4pPr>
            <a:lvl5pPr marL="1425089" indent="0" algn="ctr">
              <a:buNone/>
              <a:defRPr sz="1247"/>
            </a:lvl5pPr>
            <a:lvl6pPr marL="1781362" indent="0" algn="ctr">
              <a:buNone/>
              <a:defRPr sz="1247"/>
            </a:lvl6pPr>
            <a:lvl7pPr marL="2137635" indent="0" algn="ctr">
              <a:buNone/>
              <a:defRPr sz="1247"/>
            </a:lvl7pPr>
            <a:lvl8pPr marL="2493906" indent="0" algn="ctr">
              <a:buNone/>
              <a:defRPr sz="1247"/>
            </a:lvl8pPr>
            <a:lvl9pPr marL="2850179" indent="0" algn="ctr">
              <a:buNone/>
              <a:defRPr sz="1247"/>
            </a:lvl9pPr>
          </a:lstStyle>
          <a:p>
            <a:r>
              <a:rPr lang="en-US"/>
              <a:t>Click to edit Master subtitle style</a:t>
            </a:r>
            <a:endParaRPr lang="en-US" dirty="0"/>
          </a:p>
        </p:txBody>
      </p:sp>
      <p:sp>
        <p:nvSpPr>
          <p:cNvPr id="4" name="Date Placeholder 3"/>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152193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366668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5562126"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534354" y="535517"/>
            <a:ext cx="4930617"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42350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332393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05" y="2507619"/>
            <a:ext cx="6703695" cy="4184015"/>
          </a:xfrm>
        </p:spPr>
        <p:txBody>
          <a:bodyPr anchor="b"/>
          <a:lstStyle>
            <a:lvl1pPr>
              <a:defRPr sz="4675"/>
            </a:lvl1pPr>
          </a:lstStyle>
          <a:p>
            <a:r>
              <a:rPr lang="en-US"/>
              <a:t>Click to edit Master title style</a:t>
            </a:r>
            <a:endParaRPr lang="en-US" dirty="0"/>
          </a:p>
        </p:txBody>
      </p:sp>
      <p:sp>
        <p:nvSpPr>
          <p:cNvPr id="3" name="Text Placeholder 2"/>
          <p:cNvSpPr>
            <a:spLocks noGrp="1"/>
          </p:cNvSpPr>
          <p:nvPr>
            <p:ph type="body" idx="1" hasCustomPrompt="1"/>
          </p:nvPr>
        </p:nvSpPr>
        <p:spPr>
          <a:xfrm>
            <a:off x="530305" y="6731215"/>
            <a:ext cx="6703695" cy="2200275"/>
          </a:xfrm>
        </p:spPr>
        <p:txBody>
          <a:bodyPr/>
          <a:lstStyle>
            <a:lvl1pPr marL="0" indent="0">
              <a:buNone/>
              <a:defRPr sz="1870">
                <a:solidFill>
                  <a:schemeClr val="tx1">
                    <a:tint val="82000"/>
                  </a:schemeClr>
                </a:solidFill>
              </a:defRPr>
            </a:lvl1pPr>
            <a:lvl2pPr marL="356273" indent="0">
              <a:buNone/>
              <a:defRPr sz="1558">
                <a:solidFill>
                  <a:schemeClr val="tx1">
                    <a:tint val="82000"/>
                  </a:schemeClr>
                </a:solidFill>
              </a:defRPr>
            </a:lvl2pPr>
            <a:lvl3pPr marL="712544" indent="0">
              <a:buNone/>
              <a:defRPr sz="1402">
                <a:solidFill>
                  <a:schemeClr val="tx1">
                    <a:tint val="82000"/>
                  </a:schemeClr>
                </a:solidFill>
              </a:defRPr>
            </a:lvl3pPr>
            <a:lvl4pPr marL="1068817" indent="0">
              <a:buNone/>
              <a:defRPr sz="1247">
                <a:solidFill>
                  <a:schemeClr val="tx1">
                    <a:tint val="82000"/>
                  </a:schemeClr>
                </a:solidFill>
              </a:defRPr>
            </a:lvl4pPr>
            <a:lvl5pPr marL="1425089" indent="0">
              <a:buNone/>
              <a:defRPr sz="1247">
                <a:solidFill>
                  <a:schemeClr val="tx1">
                    <a:tint val="82000"/>
                  </a:schemeClr>
                </a:solidFill>
              </a:defRPr>
            </a:lvl5pPr>
            <a:lvl6pPr marL="1781362" indent="0">
              <a:buNone/>
              <a:defRPr sz="1247">
                <a:solidFill>
                  <a:schemeClr val="tx1">
                    <a:tint val="82000"/>
                  </a:schemeClr>
                </a:solidFill>
              </a:defRPr>
            </a:lvl6pPr>
            <a:lvl7pPr marL="2137635" indent="0">
              <a:buNone/>
              <a:defRPr sz="1247">
                <a:solidFill>
                  <a:schemeClr val="tx1">
                    <a:tint val="82000"/>
                  </a:schemeClr>
                </a:solidFill>
              </a:defRPr>
            </a:lvl7pPr>
            <a:lvl8pPr marL="2493906" indent="0">
              <a:buNone/>
              <a:defRPr sz="1247">
                <a:solidFill>
                  <a:schemeClr val="tx1">
                    <a:tint val="82000"/>
                  </a:schemeClr>
                </a:solidFill>
              </a:defRPr>
            </a:lvl8pPr>
            <a:lvl9pPr marL="2850179" indent="0">
              <a:buNone/>
              <a:defRPr sz="124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47144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4352" y="2677586"/>
            <a:ext cx="3303270" cy="6381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3934778" y="2677586"/>
            <a:ext cx="3303270" cy="6381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26276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364" y="535518"/>
            <a:ext cx="6703695" cy="1944160"/>
          </a:xfrm>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535367" y="2465707"/>
            <a:ext cx="3288089" cy="1208404"/>
          </a:xfrm>
        </p:spPr>
        <p:txBody>
          <a:bodyPr anchor="b"/>
          <a:lstStyle>
            <a:lvl1pPr marL="0" indent="0">
              <a:buNone/>
              <a:defRPr sz="1870" b="1"/>
            </a:lvl1pPr>
            <a:lvl2pPr marL="356273" indent="0">
              <a:buNone/>
              <a:defRPr sz="1558" b="1"/>
            </a:lvl2pPr>
            <a:lvl3pPr marL="712544" indent="0">
              <a:buNone/>
              <a:defRPr sz="1402" b="1"/>
            </a:lvl3pPr>
            <a:lvl4pPr marL="1068817" indent="0">
              <a:buNone/>
              <a:defRPr sz="1247" b="1"/>
            </a:lvl4pPr>
            <a:lvl5pPr marL="1425089" indent="0">
              <a:buNone/>
              <a:defRPr sz="1247" b="1"/>
            </a:lvl5pPr>
            <a:lvl6pPr marL="1781362" indent="0">
              <a:buNone/>
              <a:defRPr sz="1247" b="1"/>
            </a:lvl6pPr>
            <a:lvl7pPr marL="2137635" indent="0">
              <a:buNone/>
              <a:defRPr sz="1247" b="1"/>
            </a:lvl7pPr>
            <a:lvl8pPr marL="2493906" indent="0">
              <a:buNone/>
              <a:defRPr sz="1247" b="1"/>
            </a:lvl8pPr>
            <a:lvl9pPr marL="2850179" indent="0">
              <a:buNone/>
              <a:defRPr sz="1247" b="1"/>
            </a:lvl9pPr>
          </a:lstStyle>
          <a:p>
            <a:pPr lvl="0"/>
            <a:r>
              <a:rPr lang="en-US"/>
              <a:t>Click to edit Master text styles</a:t>
            </a:r>
          </a:p>
        </p:txBody>
      </p:sp>
      <p:sp>
        <p:nvSpPr>
          <p:cNvPr id="4" name="Content Placeholder 3"/>
          <p:cNvSpPr>
            <a:spLocks noGrp="1"/>
          </p:cNvSpPr>
          <p:nvPr>
            <p:ph sz="half" idx="2" hasCustomPrompt="1"/>
          </p:nvPr>
        </p:nvSpPr>
        <p:spPr>
          <a:xfrm>
            <a:off x="535367" y="3674111"/>
            <a:ext cx="3288089" cy="540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3934778" y="2465707"/>
            <a:ext cx="3304283" cy="1208404"/>
          </a:xfrm>
        </p:spPr>
        <p:txBody>
          <a:bodyPr anchor="b"/>
          <a:lstStyle>
            <a:lvl1pPr marL="0" indent="0">
              <a:buNone/>
              <a:defRPr sz="1870" b="1"/>
            </a:lvl1pPr>
            <a:lvl2pPr marL="356273" indent="0">
              <a:buNone/>
              <a:defRPr sz="1558" b="1"/>
            </a:lvl2pPr>
            <a:lvl3pPr marL="712544" indent="0">
              <a:buNone/>
              <a:defRPr sz="1402" b="1"/>
            </a:lvl3pPr>
            <a:lvl4pPr marL="1068817" indent="0">
              <a:buNone/>
              <a:defRPr sz="1247" b="1"/>
            </a:lvl4pPr>
            <a:lvl5pPr marL="1425089" indent="0">
              <a:buNone/>
              <a:defRPr sz="1247" b="1"/>
            </a:lvl5pPr>
            <a:lvl6pPr marL="1781362" indent="0">
              <a:buNone/>
              <a:defRPr sz="1247" b="1"/>
            </a:lvl6pPr>
            <a:lvl7pPr marL="2137635" indent="0">
              <a:buNone/>
              <a:defRPr sz="1247" b="1"/>
            </a:lvl7pPr>
            <a:lvl8pPr marL="2493906" indent="0">
              <a:buNone/>
              <a:defRPr sz="1247" b="1"/>
            </a:lvl8pPr>
            <a:lvl9pPr marL="2850179" indent="0">
              <a:buNone/>
              <a:defRPr sz="1247" b="1"/>
            </a:lvl9pPr>
          </a:lstStyle>
          <a:p>
            <a:pPr lvl="0"/>
            <a:r>
              <a:rPr lang="en-US"/>
              <a:t>Click to edit Master text styles</a:t>
            </a:r>
          </a:p>
        </p:txBody>
      </p:sp>
      <p:sp>
        <p:nvSpPr>
          <p:cNvPr id="6" name="Content Placeholder 5"/>
          <p:cNvSpPr>
            <a:spLocks noGrp="1"/>
          </p:cNvSpPr>
          <p:nvPr>
            <p:ph sz="quarter" idx="4" hasCustomPrompt="1"/>
          </p:nvPr>
        </p:nvSpPr>
        <p:spPr>
          <a:xfrm>
            <a:off x="3934778" y="3674111"/>
            <a:ext cx="3304283" cy="540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8" name="Footer Placeholder 7"/>
          <p:cNvSpPr>
            <a:spLocks noGrp="1"/>
          </p:cNvSpPr>
          <p:nvPr>
            <p:ph type="ftr" sz="quarter" idx="11" hasCustomPrompt="1"/>
          </p:nvPr>
        </p:nvSpPr>
        <p:spPr/>
        <p:txBody>
          <a:bodyPr/>
          <a:lstStyle/>
          <a:p>
            <a:endParaRPr lang="en-US"/>
          </a:p>
        </p:txBody>
      </p:sp>
      <p:sp>
        <p:nvSpPr>
          <p:cNvPr id="9" name="Slide Number Placeholder 8"/>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108992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3" name="Date Placeholder 2"/>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4" name="Footer Placeholder 3"/>
          <p:cNvSpPr>
            <a:spLocks noGrp="1"/>
          </p:cNvSpPr>
          <p:nvPr>
            <p:ph type="ftr" sz="quarter" idx="11" hasCustomPrompt="1"/>
          </p:nvPr>
        </p:nvSpPr>
        <p:spPr/>
        <p:txBody>
          <a:bodyPr/>
          <a:lstStyle/>
          <a:p>
            <a:endParaRPr lang="en-US"/>
          </a:p>
        </p:txBody>
      </p:sp>
      <p:sp>
        <p:nvSpPr>
          <p:cNvPr id="5" name="Slide Number Placeholder 4"/>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41301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3" name="Footer Placeholder 2"/>
          <p:cNvSpPr>
            <a:spLocks noGrp="1"/>
          </p:cNvSpPr>
          <p:nvPr>
            <p:ph type="ftr" sz="quarter" idx="11" hasCustomPrompt="1"/>
          </p:nvPr>
        </p:nvSpPr>
        <p:spPr/>
        <p:txBody>
          <a:bodyPr/>
          <a:lstStyle/>
          <a:p>
            <a:endParaRPr lang="en-US"/>
          </a:p>
        </p:txBody>
      </p:sp>
      <p:sp>
        <p:nvSpPr>
          <p:cNvPr id="4" name="Slide Number Placeholder 3"/>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98309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366" y="670560"/>
            <a:ext cx="2506801" cy="2346960"/>
          </a:xfrm>
        </p:spPr>
        <p:txBody>
          <a:bodyPr anchor="b"/>
          <a:lstStyle>
            <a:lvl1pPr>
              <a:defRPr sz="2494"/>
            </a:lvl1pPr>
          </a:lstStyle>
          <a:p>
            <a:r>
              <a:rPr lang="en-US"/>
              <a:t>Click to edit Master title style</a:t>
            </a:r>
            <a:endParaRPr lang="en-US" dirty="0"/>
          </a:p>
        </p:txBody>
      </p:sp>
      <p:sp>
        <p:nvSpPr>
          <p:cNvPr id="3" name="Content Placeholder 2"/>
          <p:cNvSpPr>
            <a:spLocks noGrp="1"/>
          </p:cNvSpPr>
          <p:nvPr>
            <p:ph idx="1" hasCustomPrompt="1"/>
          </p:nvPr>
        </p:nvSpPr>
        <p:spPr>
          <a:xfrm>
            <a:off x="3304283" y="1448226"/>
            <a:ext cx="3934778" cy="7147983"/>
          </a:xfrm>
        </p:spPr>
        <p:txBody>
          <a:bodyPr/>
          <a:lstStyle>
            <a:lvl1pPr>
              <a:defRPr sz="2494"/>
            </a:lvl1pPr>
            <a:lvl2pPr>
              <a:defRPr sz="2181"/>
            </a:lvl2pPr>
            <a:lvl3pPr>
              <a:defRPr sz="1870"/>
            </a:lvl3pPr>
            <a:lvl4pPr>
              <a:defRPr sz="1558"/>
            </a:lvl4pPr>
            <a:lvl5pPr>
              <a:defRPr sz="1558"/>
            </a:lvl5pPr>
            <a:lvl6pPr>
              <a:defRPr sz="1558"/>
            </a:lvl6pPr>
            <a:lvl7pPr>
              <a:defRPr sz="1558"/>
            </a:lvl7pPr>
            <a:lvl8pPr>
              <a:defRPr sz="1558"/>
            </a:lvl8pPr>
            <a:lvl9pPr>
              <a:defRPr sz="15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535366" y="3017519"/>
            <a:ext cx="2506801" cy="5590329"/>
          </a:xfrm>
        </p:spPr>
        <p:txBody>
          <a:bodyPr/>
          <a:lstStyle>
            <a:lvl1pPr marL="0" indent="0">
              <a:buNone/>
              <a:defRPr sz="1247"/>
            </a:lvl1pPr>
            <a:lvl2pPr marL="356273" indent="0">
              <a:buNone/>
              <a:defRPr sz="1091"/>
            </a:lvl2pPr>
            <a:lvl3pPr marL="712544" indent="0">
              <a:buNone/>
              <a:defRPr sz="936"/>
            </a:lvl3pPr>
            <a:lvl4pPr marL="1068817" indent="0">
              <a:buNone/>
              <a:defRPr sz="779"/>
            </a:lvl4pPr>
            <a:lvl5pPr marL="1425089" indent="0">
              <a:buNone/>
              <a:defRPr sz="779"/>
            </a:lvl5pPr>
            <a:lvl6pPr marL="1781362" indent="0">
              <a:buNone/>
              <a:defRPr sz="779"/>
            </a:lvl6pPr>
            <a:lvl7pPr marL="2137635" indent="0">
              <a:buNone/>
              <a:defRPr sz="779"/>
            </a:lvl7pPr>
            <a:lvl8pPr marL="2493906" indent="0">
              <a:buNone/>
              <a:defRPr sz="779"/>
            </a:lvl8pPr>
            <a:lvl9pPr marL="2850179" indent="0">
              <a:buNone/>
              <a:defRPr sz="779"/>
            </a:lvl9pPr>
          </a:lstStyle>
          <a:p>
            <a:pPr lvl="0"/>
            <a:r>
              <a:rPr lang="en-US"/>
              <a:t>Click to edit Master text styles</a:t>
            </a:r>
          </a:p>
        </p:txBody>
      </p:sp>
      <p:sp>
        <p:nvSpPr>
          <p:cNvPr id="5" name="Date Placeholder 4"/>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144208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366" y="670560"/>
            <a:ext cx="2506801" cy="2346960"/>
          </a:xfrm>
        </p:spPr>
        <p:txBody>
          <a:bodyPr anchor="b"/>
          <a:lstStyle>
            <a:lvl1pPr>
              <a:defRPr sz="2494"/>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304283" y="1448226"/>
            <a:ext cx="3934778" cy="7147983"/>
          </a:xfrm>
        </p:spPr>
        <p:txBody>
          <a:bodyPr anchor="t"/>
          <a:lstStyle>
            <a:lvl1pPr marL="0" indent="0">
              <a:buNone/>
              <a:defRPr sz="2494"/>
            </a:lvl1pPr>
            <a:lvl2pPr marL="356273" indent="0">
              <a:buNone/>
              <a:defRPr sz="2181"/>
            </a:lvl2pPr>
            <a:lvl3pPr marL="712544" indent="0">
              <a:buNone/>
              <a:defRPr sz="1870"/>
            </a:lvl3pPr>
            <a:lvl4pPr marL="1068817" indent="0">
              <a:buNone/>
              <a:defRPr sz="1558"/>
            </a:lvl4pPr>
            <a:lvl5pPr marL="1425089" indent="0">
              <a:buNone/>
              <a:defRPr sz="1558"/>
            </a:lvl5pPr>
            <a:lvl6pPr marL="1781362" indent="0">
              <a:buNone/>
              <a:defRPr sz="1558"/>
            </a:lvl6pPr>
            <a:lvl7pPr marL="2137635" indent="0">
              <a:buNone/>
              <a:defRPr sz="1558"/>
            </a:lvl7pPr>
            <a:lvl8pPr marL="2493906" indent="0">
              <a:buNone/>
              <a:defRPr sz="1558"/>
            </a:lvl8pPr>
            <a:lvl9pPr marL="2850179" indent="0">
              <a:buNone/>
              <a:defRPr sz="1558"/>
            </a:lvl9pPr>
          </a:lstStyle>
          <a:p>
            <a:r>
              <a:rPr lang="en-US"/>
              <a:t>Click icon to add picture</a:t>
            </a:r>
            <a:endParaRPr lang="en-US" dirty="0"/>
          </a:p>
        </p:txBody>
      </p:sp>
      <p:sp>
        <p:nvSpPr>
          <p:cNvPr id="4" name="Text Placeholder 3"/>
          <p:cNvSpPr>
            <a:spLocks noGrp="1"/>
          </p:cNvSpPr>
          <p:nvPr>
            <p:ph type="body" sz="half" idx="2" hasCustomPrompt="1"/>
          </p:nvPr>
        </p:nvSpPr>
        <p:spPr>
          <a:xfrm>
            <a:off x="535366" y="3017519"/>
            <a:ext cx="2506801" cy="5590329"/>
          </a:xfrm>
        </p:spPr>
        <p:txBody>
          <a:bodyPr/>
          <a:lstStyle>
            <a:lvl1pPr marL="0" indent="0">
              <a:buNone/>
              <a:defRPr sz="1247"/>
            </a:lvl1pPr>
            <a:lvl2pPr marL="356273" indent="0">
              <a:buNone/>
              <a:defRPr sz="1091"/>
            </a:lvl2pPr>
            <a:lvl3pPr marL="712544" indent="0">
              <a:buNone/>
              <a:defRPr sz="936"/>
            </a:lvl3pPr>
            <a:lvl4pPr marL="1068817" indent="0">
              <a:buNone/>
              <a:defRPr sz="779"/>
            </a:lvl4pPr>
            <a:lvl5pPr marL="1425089" indent="0">
              <a:buNone/>
              <a:defRPr sz="779"/>
            </a:lvl5pPr>
            <a:lvl6pPr marL="1781362" indent="0">
              <a:buNone/>
              <a:defRPr sz="779"/>
            </a:lvl6pPr>
            <a:lvl7pPr marL="2137635" indent="0">
              <a:buNone/>
              <a:defRPr sz="779"/>
            </a:lvl7pPr>
            <a:lvl8pPr marL="2493906" indent="0">
              <a:buNone/>
              <a:defRPr sz="779"/>
            </a:lvl8pPr>
            <a:lvl9pPr marL="2850179" indent="0">
              <a:buNone/>
              <a:defRPr sz="779"/>
            </a:lvl9pPr>
          </a:lstStyle>
          <a:p>
            <a:pPr lvl="0"/>
            <a:r>
              <a:rPr lang="en-US"/>
              <a:t>Click to edit Master text styles</a:t>
            </a:r>
          </a:p>
        </p:txBody>
      </p:sp>
      <p:sp>
        <p:nvSpPr>
          <p:cNvPr id="5" name="Date Placeholder 4"/>
          <p:cNvSpPr>
            <a:spLocks noGrp="1"/>
          </p:cNvSpPr>
          <p:nvPr>
            <p:ph type="dt" sz="half" idx="10" hasCustomPrompt="1"/>
          </p:nvPr>
        </p:nvSpPr>
        <p:spPr/>
        <p:txBody>
          <a:bodyPr/>
          <a:lstStyle/>
          <a:p>
            <a:fld id="{E0F39987-87E0-4ABE-B0ED-44C4EC3A8127}" type="datetimeFigureOut">
              <a:rPr lang="en-US" smtClean="0"/>
              <a:t>6/19/2025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C7776FB8-ED61-4DC6-960F-AEBD24EBAA58}" type="slidenum">
              <a:rPr lang="en-US" smtClean="0"/>
              <a:t>‹#›</a:t>
            </a:fld>
            <a:endParaRPr lang="en-US"/>
          </a:p>
        </p:txBody>
      </p:sp>
    </p:spTree>
    <p:extLst>
      <p:ext uri="{BB962C8B-B14F-4D97-AF65-F5344CB8AC3E}">
        <p14:creationId xmlns:p14="http://schemas.microsoft.com/office/powerpoint/2010/main" val="9233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534354" y="535518"/>
            <a:ext cx="6703695" cy="19441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hasCustomPrompt="1"/>
          </p:nvPr>
        </p:nvSpPr>
        <p:spPr>
          <a:xfrm>
            <a:off x="534354" y="2677586"/>
            <a:ext cx="6703695" cy="63819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hasCustomPrompt="1"/>
          </p:nvPr>
        </p:nvSpPr>
        <p:spPr>
          <a:xfrm>
            <a:off x="534354" y="9322649"/>
            <a:ext cx="1748790" cy="535517"/>
          </a:xfrm>
          <a:prstGeom prst="rect">
            <a:avLst/>
          </a:prstGeom>
        </p:spPr>
        <p:txBody>
          <a:bodyPr vert="horz" lIns="91440" tIns="45720" rIns="91440" bIns="45720" rtlCol="0" anchor="ctr"/>
          <a:lstStyle>
            <a:lvl1pPr algn="r">
              <a:defRPr sz="936">
                <a:solidFill>
                  <a:schemeClr val="tx1">
                    <a:tint val="82000"/>
                  </a:schemeClr>
                </a:solidFill>
              </a:defRPr>
            </a:lvl1pPr>
          </a:lstStyle>
          <a:p>
            <a:fld id="{E0F39987-87E0-4ABE-B0ED-44C4EC3A8127}" type="datetimeFigureOut">
              <a:rPr lang="en-US" smtClean="0"/>
              <a:t>6/19/2025</a:t>
            </a:fld>
            <a:endParaRPr lang="en-US"/>
          </a:p>
        </p:txBody>
      </p:sp>
      <p:sp>
        <p:nvSpPr>
          <p:cNvPr id="5" name="Footer Placeholder 4"/>
          <p:cNvSpPr>
            <a:spLocks noGrp="1"/>
          </p:cNvSpPr>
          <p:nvPr>
            <p:ph type="ftr" sz="quarter" idx="3" hasCustomPrompt="1"/>
          </p:nvPr>
        </p:nvSpPr>
        <p:spPr>
          <a:xfrm>
            <a:off x="2574609" y="9322649"/>
            <a:ext cx="2623185" cy="535517"/>
          </a:xfrm>
          <a:prstGeom prst="rect">
            <a:avLst/>
          </a:prstGeom>
        </p:spPr>
        <p:txBody>
          <a:bodyPr vert="horz" lIns="91440" tIns="45720" rIns="91440" bIns="45720" rtlCol="0" anchor="ctr"/>
          <a:lstStyle>
            <a:lvl1pPr algn="ctr">
              <a:defRPr sz="936">
                <a:solidFill>
                  <a:schemeClr val="tx1">
                    <a:tint val="82000"/>
                  </a:schemeClr>
                </a:solidFill>
              </a:defRPr>
            </a:lvl1pPr>
          </a:lstStyle>
          <a:p>
            <a:endParaRPr lang="en-US"/>
          </a:p>
        </p:txBody>
      </p:sp>
      <p:sp>
        <p:nvSpPr>
          <p:cNvPr id="6" name="Slide Number Placeholder 5"/>
          <p:cNvSpPr>
            <a:spLocks noGrp="1"/>
          </p:cNvSpPr>
          <p:nvPr>
            <p:ph type="sldNum" sz="quarter" idx="4" hasCustomPrompt="1"/>
          </p:nvPr>
        </p:nvSpPr>
        <p:spPr>
          <a:xfrm>
            <a:off x="5489258" y="9322649"/>
            <a:ext cx="1748790" cy="535517"/>
          </a:xfrm>
          <a:prstGeom prst="rect">
            <a:avLst/>
          </a:prstGeom>
        </p:spPr>
        <p:txBody>
          <a:bodyPr vert="horz" lIns="91440" tIns="45720" rIns="91440" bIns="45720" rtlCol="0" anchor="ctr"/>
          <a:lstStyle>
            <a:lvl1pPr algn="r">
              <a:defRPr sz="936">
                <a:solidFill>
                  <a:schemeClr val="tx1">
                    <a:tint val="82000"/>
                  </a:schemeClr>
                </a:solidFill>
              </a:defRPr>
            </a:lvl1pPr>
          </a:lstStyle>
          <a:p>
            <a:fld id="{C7776FB8-ED61-4DC6-960F-AEBD24EBAA58}" type="slidenum">
              <a:rPr lang="en-US" smtClean="0"/>
              <a:t>‹#›</a:t>
            </a:fld>
            <a:endParaRPr lang="en-US"/>
          </a:p>
        </p:txBody>
      </p:sp>
    </p:spTree>
    <p:extLst>
      <p:ext uri="{BB962C8B-B14F-4D97-AF65-F5344CB8AC3E}">
        <p14:creationId xmlns:p14="http://schemas.microsoft.com/office/powerpoint/2010/main" val="426924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712544" rtl="1" eaLnBrk="1" latinLnBrk="0" hangingPunct="1">
        <a:lnSpc>
          <a:spcPct val="90000"/>
        </a:lnSpc>
        <a:spcBef>
          <a:spcPct val="0"/>
        </a:spcBef>
        <a:buNone/>
        <a:defRPr sz="3428" kern="1200">
          <a:solidFill>
            <a:schemeClr val="tx1"/>
          </a:solidFill>
          <a:latin typeface="+mj-lt"/>
          <a:ea typeface="+mj-ea"/>
          <a:cs typeface="+mj-cs"/>
        </a:defRPr>
      </a:lvl1pPr>
    </p:titleStyle>
    <p:bodyStyle>
      <a:lvl1pPr marL="178137" indent="-178137" algn="r" defTabSz="712544" rtl="1" eaLnBrk="1" latinLnBrk="0" hangingPunct="1">
        <a:lnSpc>
          <a:spcPct val="90000"/>
        </a:lnSpc>
        <a:spcBef>
          <a:spcPts val="779"/>
        </a:spcBef>
        <a:buFont typeface="Arial" panose="020B0604020202020204" pitchFamily="34" charset="0"/>
        <a:buChar char="•"/>
        <a:defRPr sz="2181" kern="1200">
          <a:solidFill>
            <a:schemeClr val="tx1"/>
          </a:solidFill>
          <a:latin typeface="+mn-lt"/>
          <a:ea typeface="+mn-ea"/>
          <a:cs typeface="+mn-cs"/>
        </a:defRPr>
      </a:lvl1pPr>
      <a:lvl2pPr marL="534408" indent="-178137" algn="r" defTabSz="712544" rtl="1" eaLnBrk="1" latinLnBrk="0" hangingPunct="1">
        <a:lnSpc>
          <a:spcPct val="90000"/>
        </a:lnSpc>
        <a:spcBef>
          <a:spcPts val="391"/>
        </a:spcBef>
        <a:buFont typeface="Arial" panose="020B0604020202020204" pitchFamily="34" charset="0"/>
        <a:buChar char="•"/>
        <a:defRPr sz="1870" kern="1200">
          <a:solidFill>
            <a:schemeClr val="tx1"/>
          </a:solidFill>
          <a:latin typeface="+mn-lt"/>
          <a:ea typeface="+mn-ea"/>
          <a:cs typeface="+mn-cs"/>
        </a:defRPr>
      </a:lvl2pPr>
      <a:lvl3pPr marL="890681" indent="-178137" algn="r" defTabSz="712544" rtl="1" eaLnBrk="1" latinLnBrk="0" hangingPunct="1">
        <a:lnSpc>
          <a:spcPct val="90000"/>
        </a:lnSpc>
        <a:spcBef>
          <a:spcPts val="391"/>
        </a:spcBef>
        <a:buFont typeface="Arial" panose="020B0604020202020204" pitchFamily="34" charset="0"/>
        <a:buChar char="•"/>
        <a:defRPr sz="1558" kern="1200">
          <a:solidFill>
            <a:schemeClr val="tx1"/>
          </a:solidFill>
          <a:latin typeface="+mn-lt"/>
          <a:ea typeface="+mn-ea"/>
          <a:cs typeface="+mn-cs"/>
        </a:defRPr>
      </a:lvl3pPr>
      <a:lvl4pPr marL="1246954" indent="-178137" algn="r" defTabSz="712544" rtl="1" eaLnBrk="1" latinLnBrk="0" hangingPunct="1">
        <a:lnSpc>
          <a:spcPct val="90000"/>
        </a:lnSpc>
        <a:spcBef>
          <a:spcPts val="391"/>
        </a:spcBef>
        <a:buFont typeface="Arial" panose="020B0604020202020204" pitchFamily="34" charset="0"/>
        <a:buChar char="•"/>
        <a:defRPr sz="1402" kern="1200">
          <a:solidFill>
            <a:schemeClr val="tx1"/>
          </a:solidFill>
          <a:latin typeface="+mn-lt"/>
          <a:ea typeface="+mn-ea"/>
          <a:cs typeface="+mn-cs"/>
        </a:defRPr>
      </a:lvl4pPr>
      <a:lvl5pPr marL="1603225" indent="-178137" algn="r" defTabSz="712544" rtl="1" eaLnBrk="1" latinLnBrk="0" hangingPunct="1">
        <a:lnSpc>
          <a:spcPct val="90000"/>
        </a:lnSpc>
        <a:spcBef>
          <a:spcPts val="391"/>
        </a:spcBef>
        <a:buFont typeface="Arial" panose="020B0604020202020204" pitchFamily="34" charset="0"/>
        <a:buChar char="•"/>
        <a:defRPr sz="1402" kern="1200">
          <a:solidFill>
            <a:schemeClr val="tx1"/>
          </a:solidFill>
          <a:latin typeface="+mn-lt"/>
          <a:ea typeface="+mn-ea"/>
          <a:cs typeface="+mn-cs"/>
        </a:defRPr>
      </a:lvl5pPr>
      <a:lvl6pPr marL="1959498" indent="-178137" algn="r" defTabSz="712544" rtl="1" eaLnBrk="1" latinLnBrk="0" hangingPunct="1">
        <a:lnSpc>
          <a:spcPct val="90000"/>
        </a:lnSpc>
        <a:spcBef>
          <a:spcPts val="391"/>
        </a:spcBef>
        <a:buFont typeface="Arial" panose="020B0604020202020204" pitchFamily="34" charset="0"/>
        <a:buChar char="•"/>
        <a:defRPr sz="1402" kern="1200">
          <a:solidFill>
            <a:schemeClr val="tx1"/>
          </a:solidFill>
          <a:latin typeface="+mn-lt"/>
          <a:ea typeface="+mn-ea"/>
          <a:cs typeface="+mn-cs"/>
        </a:defRPr>
      </a:lvl6pPr>
      <a:lvl7pPr marL="2315770" indent="-178137" algn="r" defTabSz="712544" rtl="1" eaLnBrk="1" latinLnBrk="0" hangingPunct="1">
        <a:lnSpc>
          <a:spcPct val="90000"/>
        </a:lnSpc>
        <a:spcBef>
          <a:spcPts val="391"/>
        </a:spcBef>
        <a:buFont typeface="Arial" panose="020B0604020202020204" pitchFamily="34" charset="0"/>
        <a:buChar char="•"/>
        <a:defRPr sz="1402" kern="1200">
          <a:solidFill>
            <a:schemeClr val="tx1"/>
          </a:solidFill>
          <a:latin typeface="+mn-lt"/>
          <a:ea typeface="+mn-ea"/>
          <a:cs typeface="+mn-cs"/>
        </a:defRPr>
      </a:lvl7pPr>
      <a:lvl8pPr marL="2672043" indent="-178137" algn="r" defTabSz="712544" rtl="1" eaLnBrk="1" latinLnBrk="0" hangingPunct="1">
        <a:lnSpc>
          <a:spcPct val="90000"/>
        </a:lnSpc>
        <a:spcBef>
          <a:spcPts val="391"/>
        </a:spcBef>
        <a:buFont typeface="Arial" panose="020B0604020202020204" pitchFamily="34" charset="0"/>
        <a:buChar char="•"/>
        <a:defRPr sz="1402" kern="1200">
          <a:solidFill>
            <a:schemeClr val="tx1"/>
          </a:solidFill>
          <a:latin typeface="+mn-lt"/>
          <a:ea typeface="+mn-ea"/>
          <a:cs typeface="+mn-cs"/>
        </a:defRPr>
      </a:lvl8pPr>
      <a:lvl9pPr marL="3028316" indent="-178137" algn="r" defTabSz="712544" rtl="1" eaLnBrk="1" latinLnBrk="0" hangingPunct="1">
        <a:lnSpc>
          <a:spcPct val="90000"/>
        </a:lnSpc>
        <a:spcBef>
          <a:spcPts val="391"/>
        </a:spcBef>
        <a:buFont typeface="Arial" panose="020B0604020202020204" pitchFamily="34" charset="0"/>
        <a:buChar char="•"/>
        <a:defRPr sz="1402" kern="1200">
          <a:solidFill>
            <a:schemeClr val="tx1"/>
          </a:solidFill>
          <a:latin typeface="+mn-lt"/>
          <a:ea typeface="+mn-ea"/>
          <a:cs typeface="+mn-cs"/>
        </a:defRPr>
      </a:lvl9pPr>
    </p:bodyStyle>
    <p:otherStyle>
      <a:defPPr>
        <a:defRPr lang="en-US"/>
      </a:defPPr>
      <a:lvl1pPr marL="0" algn="r" defTabSz="712544" rtl="1" eaLnBrk="1" latinLnBrk="0" hangingPunct="1">
        <a:defRPr sz="1402" kern="1200">
          <a:solidFill>
            <a:schemeClr val="tx1"/>
          </a:solidFill>
          <a:latin typeface="+mn-lt"/>
          <a:ea typeface="+mn-ea"/>
          <a:cs typeface="+mn-cs"/>
        </a:defRPr>
      </a:lvl1pPr>
      <a:lvl2pPr marL="356273" algn="r" defTabSz="712544" rtl="1" eaLnBrk="1" latinLnBrk="0" hangingPunct="1">
        <a:defRPr sz="1402" kern="1200">
          <a:solidFill>
            <a:schemeClr val="tx1"/>
          </a:solidFill>
          <a:latin typeface="+mn-lt"/>
          <a:ea typeface="+mn-ea"/>
          <a:cs typeface="+mn-cs"/>
        </a:defRPr>
      </a:lvl2pPr>
      <a:lvl3pPr marL="712544" algn="r" defTabSz="712544" rtl="1" eaLnBrk="1" latinLnBrk="0" hangingPunct="1">
        <a:defRPr sz="1402" kern="1200">
          <a:solidFill>
            <a:schemeClr val="tx1"/>
          </a:solidFill>
          <a:latin typeface="+mn-lt"/>
          <a:ea typeface="+mn-ea"/>
          <a:cs typeface="+mn-cs"/>
        </a:defRPr>
      </a:lvl3pPr>
      <a:lvl4pPr marL="1068817" algn="r" defTabSz="712544" rtl="1" eaLnBrk="1" latinLnBrk="0" hangingPunct="1">
        <a:defRPr sz="1402" kern="1200">
          <a:solidFill>
            <a:schemeClr val="tx1"/>
          </a:solidFill>
          <a:latin typeface="+mn-lt"/>
          <a:ea typeface="+mn-ea"/>
          <a:cs typeface="+mn-cs"/>
        </a:defRPr>
      </a:lvl4pPr>
      <a:lvl5pPr marL="1425089" algn="r" defTabSz="712544" rtl="1" eaLnBrk="1" latinLnBrk="0" hangingPunct="1">
        <a:defRPr sz="1402" kern="1200">
          <a:solidFill>
            <a:schemeClr val="tx1"/>
          </a:solidFill>
          <a:latin typeface="+mn-lt"/>
          <a:ea typeface="+mn-ea"/>
          <a:cs typeface="+mn-cs"/>
        </a:defRPr>
      </a:lvl5pPr>
      <a:lvl6pPr marL="1781362" algn="r" defTabSz="712544" rtl="1" eaLnBrk="1" latinLnBrk="0" hangingPunct="1">
        <a:defRPr sz="1402" kern="1200">
          <a:solidFill>
            <a:schemeClr val="tx1"/>
          </a:solidFill>
          <a:latin typeface="+mn-lt"/>
          <a:ea typeface="+mn-ea"/>
          <a:cs typeface="+mn-cs"/>
        </a:defRPr>
      </a:lvl6pPr>
      <a:lvl7pPr marL="2137635" algn="r" defTabSz="712544" rtl="1" eaLnBrk="1" latinLnBrk="0" hangingPunct="1">
        <a:defRPr sz="1402" kern="1200">
          <a:solidFill>
            <a:schemeClr val="tx1"/>
          </a:solidFill>
          <a:latin typeface="+mn-lt"/>
          <a:ea typeface="+mn-ea"/>
          <a:cs typeface="+mn-cs"/>
        </a:defRPr>
      </a:lvl7pPr>
      <a:lvl8pPr marL="2493906" algn="r" defTabSz="712544" rtl="1" eaLnBrk="1" latinLnBrk="0" hangingPunct="1">
        <a:defRPr sz="1402" kern="1200">
          <a:solidFill>
            <a:schemeClr val="tx1"/>
          </a:solidFill>
          <a:latin typeface="+mn-lt"/>
          <a:ea typeface="+mn-ea"/>
          <a:cs typeface="+mn-cs"/>
        </a:defRPr>
      </a:lvl8pPr>
      <a:lvl9pPr marL="2850179" algn="r" defTabSz="712544" rtl="1" eaLnBrk="1" latinLnBrk="0" hangingPunct="1">
        <a:defRPr sz="1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nam11.safelinks.protection.outlook.com/?url=https%3A%2F%2Fwww.womenshealth.gov%2Fa-z-topics%2Femergency-contraception&amp;data=05%7C02%7CWaverly.Patterson%40coyotes.usd.edu%7C70d27acfa02c42fdd54b08dc597bd99c%7C9c36a7d0bf7b49919b78be91a52f0226%7C0%7C0%7C638483635689286714%7CUnknown%7CTWFpbGZsb3d8eyJWIjoiMC4wLjAwMDAiLCJQIjoiV2luMzIiLCJBTiI6Ik1haWwiLCJXVCI6Mn0%3D%7C0%7C%7C%7C&amp;sdata=6lw6%2BALWEDLVKYJ%2BtS9ecxx66CERO82Gp1jBWigcXnk%3D&amp;reserved=0" TargetMode="External"/><Relationship Id="rId4" Type="http://schemas.openxmlformats.org/officeDocument/2006/relationships/hyperlink" Target="https://nam11.safelinks.protection.outlook.com/?url=https%3A%2F%2Fwww.womenshealth.gov%2Fa-z-topics%2Fsexually-transmitted-infections&amp;data=05%7C02%7CWaverly.Patterson%40coyotes.usd.edu%7C70d27acfa02c42fdd54b08dc597bd99c%7C9c36a7d0bf7b49919b78be91a52f0226%7C0%7C0%7C638483635689276164%7CUnknown%7CTWFpbGZsb3d8eyJWIjoiMC4wLjAwMDAiLCJQIjoiV2luMzIiLCJBTiI6Ik1haWwiLCJXVCI6Mn0%3D%7C0%7C%7C%7C&amp;sdata=Vh9NQezAQjpm2HYZ%2B6xKWwknVxs9CQGCdlXbklCP4fs%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00D8A0-6BC0-7893-F6EF-D0AC3B389C9D}"/>
              </a:ext>
            </a:extLst>
          </p:cNvPr>
          <p:cNvSpPr/>
          <p:nvPr/>
        </p:nvSpPr>
        <p:spPr>
          <a:xfrm>
            <a:off x="0" y="38967"/>
            <a:ext cx="7824344" cy="9938084"/>
          </a:xfrm>
          <a:prstGeom prst="rect">
            <a:avLst/>
          </a:prstGeom>
          <a:gradFill>
            <a:gsLst>
              <a:gs pos="100000">
                <a:schemeClr val="bg1">
                  <a:alpha val="0"/>
                </a:schemeClr>
              </a:gs>
              <a:gs pos="57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7A30E8A-1DEB-E3A6-FE39-1A7606D34C91}"/>
              </a:ext>
            </a:extLst>
          </p:cNvPr>
          <p:cNvSpPr txBox="1"/>
          <p:nvPr/>
        </p:nvSpPr>
        <p:spPr>
          <a:xfrm>
            <a:off x="3000653" y="1239775"/>
            <a:ext cx="6607352" cy="584775"/>
          </a:xfrm>
          <a:prstGeom prst="rect">
            <a:avLst/>
          </a:prstGeom>
          <a:noFill/>
        </p:spPr>
        <p:txBody>
          <a:bodyPr wrap="square" rtlCol="0">
            <a:spAutoFit/>
          </a:bodyPr>
          <a:lstStyle/>
          <a:p>
            <a:pPr algn="ctr"/>
            <a:r>
              <a:rPr lang="ar-EG" sz="1600" dirty="0">
                <a:latin typeface="Calibri" panose="020F0502020204030204" pitchFamily="34" charset="0"/>
                <a:ea typeface="Calibri" panose="020F0502020204030204" pitchFamily="34" charset="0"/>
                <a:cs typeface="Calibri" panose="020F0502020204030204" pitchFamily="34" charset="0"/>
              </a:rPr>
              <a:t>إذا وقعتِ ضحية </a:t>
            </a:r>
          </a:p>
          <a:p>
            <a:pPr algn="ctr"/>
            <a:r>
              <a:rPr lang="ar-EG" sz="1600" dirty="0">
                <a:latin typeface="Calibri" panose="020F0502020204030204" pitchFamily="34" charset="0"/>
                <a:ea typeface="Calibri" panose="020F0502020204030204" pitchFamily="34" charset="0"/>
                <a:cs typeface="Calibri" panose="020F0502020204030204" pitchFamily="34" charset="0"/>
              </a:rPr>
              <a:t>لأي من حالات</a:t>
            </a:r>
          </a:p>
        </p:txBody>
      </p:sp>
      <p:sp>
        <p:nvSpPr>
          <p:cNvPr id="12" name="TextBox 11">
            <a:extLst>
              <a:ext uri="{FF2B5EF4-FFF2-40B4-BE49-F238E27FC236}">
                <a16:creationId xmlns:a16="http://schemas.microsoft.com/office/drawing/2014/main" id="{237DCD66-11FF-1954-501B-987A7B86C788}"/>
              </a:ext>
            </a:extLst>
          </p:cNvPr>
          <p:cNvSpPr txBox="1"/>
          <p:nvPr/>
        </p:nvSpPr>
        <p:spPr>
          <a:xfrm>
            <a:off x="269590" y="2263809"/>
            <a:ext cx="6457146" cy="538289"/>
          </a:xfrm>
          <a:prstGeom prst="rect">
            <a:avLst/>
          </a:prstGeom>
          <a:noFill/>
        </p:spPr>
        <p:txBody>
          <a:bodyPr wrap="square" rtlCol="0">
            <a:spAutoFit/>
          </a:bodyPr>
          <a:lstStyle/>
          <a:p>
            <a:pPr algn="just"/>
            <a:r>
              <a:rPr lang="ar-EG" sz="1600" b="1" dirty="0">
                <a:solidFill>
                  <a:srgbClr val="395E5D"/>
                </a:solidFill>
                <a:latin typeface="Calibri" panose="020F0502020204030204" pitchFamily="34" charset="0"/>
                <a:ea typeface="Calibri" panose="020F0502020204030204" pitchFamily="34" charset="0"/>
                <a:cs typeface="Calibri" panose="020F0502020204030204" pitchFamily="34" charset="0"/>
              </a:rPr>
              <a:t>انتقلي إلى مكان آمن. </a:t>
            </a:r>
            <a:r>
              <a:rPr lang="ar-EG" sz="1200" dirty="0">
                <a:latin typeface="Calibri" panose="020F0502020204030204" pitchFamily="34" charset="0"/>
                <a:ea typeface="Calibri" panose="020F0502020204030204" pitchFamily="34" charset="0"/>
                <a:cs typeface="Calibri" panose="020F0502020204030204" pitchFamily="34" charset="0"/>
              </a:rPr>
              <a:t> ابحثي عن مأوى في مكان آمن، كالمستشفى مثلاً.  إذا شعرتِ بعدم الأمان أو واجهتِ تهديدًا مُلِحًّا، فاتصلي بخدمات الطوارئ على الرقم 911.</a:t>
            </a:r>
          </a:p>
        </p:txBody>
      </p:sp>
      <p:sp>
        <p:nvSpPr>
          <p:cNvPr id="23" name="TextBox 22">
            <a:extLst>
              <a:ext uri="{FF2B5EF4-FFF2-40B4-BE49-F238E27FC236}">
                <a16:creationId xmlns:a16="http://schemas.microsoft.com/office/drawing/2014/main" id="{CAD93697-92E9-AF11-9974-EE411466E5C5}"/>
              </a:ext>
            </a:extLst>
          </p:cNvPr>
          <p:cNvSpPr txBox="1"/>
          <p:nvPr/>
        </p:nvSpPr>
        <p:spPr>
          <a:xfrm>
            <a:off x="-753419" y="6766131"/>
            <a:ext cx="6927011" cy="1596334"/>
          </a:xfrm>
          <a:prstGeom prst="rect">
            <a:avLst/>
          </a:prstGeom>
          <a:noFill/>
        </p:spPr>
        <p:txBody>
          <a:bodyPr wrap="square">
            <a:spAutoFit/>
          </a:bodyPr>
          <a:lstStyle/>
          <a:p>
            <a:r>
              <a:rPr lang="ar-EG" sz="2800" b="1" i="0" dirty="0">
                <a:solidFill>
                  <a:srgbClr val="395E5D"/>
                </a:solidFill>
                <a:latin typeface="Calibri" panose="020F0502020204030204" pitchFamily="34" charset="0"/>
                <a:ea typeface="Calibri" panose="020F0502020204030204" pitchFamily="34" charset="0"/>
                <a:cs typeface="Calibri" panose="020F0502020204030204" pitchFamily="34" charset="0"/>
              </a:rPr>
              <a:t>الموارد المحلية</a:t>
            </a:r>
          </a:p>
          <a:p>
            <a:pPr>
              <a:lnSpc>
                <a:spcPct val="150000"/>
              </a:lnSpc>
            </a:pPr>
            <a:r>
              <a:rPr lang="ar-EG" sz="1600" b="1" dirty="0">
                <a:latin typeface="Calibri" panose="020F0502020204030204" pitchFamily="34" charset="0"/>
                <a:ea typeface="Calibri" panose="020F0502020204030204" pitchFamily="34" charset="0"/>
                <a:cs typeface="Calibri" panose="020F0502020204030204" pitchFamily="34" charset="0"/>
              </a:rPr>
              <a:t>أدرج قائمة الموارد المحلية المتاحة هنا</a:t>
            </a:r>
          </a:p>
          <a:p>
            <a:pPr>
              <a:lnSpc>
                <a:spcPct val="150000"/>
              </a:lnSpc>
            </a:pPr>
            <a:r>
              <a:rPr lang="ar-EG" sz="1600" b="1" i="0" dirty="0">
                <a:latin typeface="Calibri" panose="020F0502020204030204" pitchFamily="34" charset="0"/>
                <a:ea typeface="Calibri" panose="020F0502020204030204" pitchFamily="34" charset="0"/>
                <a:cs typeface="Calibri" panose="020F0502020204030204" pitchFamily="34" charset="0"/>
              </a:rPr>
              <a:t>الخط الساخن المحلي </a:t>
            </a:r>
            <a:r>
              <a:rPr lang="en-us" sz="1600" b="1" i="0" dirty="0">
                <a:latin typeface="Calibri" panose="020F0502020204030204" pitchFamily="34" charset="0"/>
                <a:ea typeface="Calibri" panose="020F0502020204030204" pitchFamily="34" charset="0"/>
                <a:cs typeface="Calibri" panose="020F0502020204030204" pitchFamily="34" charset="0"/>
              </a:rPr>
              <a:t>‎(800) 656-4673</a:t>
            </a:r>
          </a:p>
          <a:p>
            <a:pPr>
              <a:lnSpc>
                <a:spcPct val="150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descr="Why Aren't There More Blue Flowers?">
            <a:extLst>
              <a:ext uri="{FF2B5EF4-FFF2-40B4-BE49-F238E27FC236}">
                <a16:creationId xmlns:a16="http://schemas.microsoft.com/office/drawing/2014/main" id="{46F6C283-938E-17B9-0F1F-8FB69BE111B5}"/>
              </a:ext>
            </a:extLst>
          </p:cNvPr>
          <p:cNvPicPr>
            <a:picLocks noChangeAspect="1" noChangeArrowheads="1"/>
          </p:cNvPicPr>
          <p:nvPr/>
        </p:nvPicPr>
        <p:blipFill>
          <a:blip r:embed="rId2">
            <a:duotone>
              <a:prstClr val="black"/>
              <a:srgbClr val="009999">
                <a:tint val="45000"/>
                <a:satMod val="400000"/>
              </a:srgbClr>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6422" t="55460" r="11531" b="31803"/>
          <a:stretch>
            <a:fillRect/>
          </a:stretch>
        </p:blipFill>
        <p:spPr bwMode="auto">
          <a:xfrm>
            <a:off x="723986" y="537853"/>
            <a:ext cx="6377025" cy="658368"/>
          </a:xfrm>
          <a:custGeom>
            <a:avLst/>
            <a:gdLst/>
            <a:ahLst/>
            <a:cxnLst/>
            <a:rect l="l" t="t" r="r" b="b"/>
            <a:pathLst>
              <a:path w="6377025" h="658368">
                <a:moveTo>
                  <a:pt x="6050585" y="169164"/>
                </a:moveTo>
                <a:lnTo>
                  <a:pt x="6050585" y="288036"/>
                </a:lnTo>
                <a:lnTo>
                  <a:pt x="6108192" y="288036"/>
                </a:lnTo>
                <a:cubicBezTo>
                  <a:pt x="6150254" y="288036"/>
                  <a:pt x="6171286" y="268224"/>
                  <a:pt x="6171286" y="228600"/>
                </a:cubicBezTo>
                <a:cubicBezTo>
                  <a:pt x="6171286" y="188976"/>
                  <a:pt x="6150254" y="169164"/>
                  <a:pt x="6108192" y="169164"/>
                </a:cubicBezTo>
                <a:close/>
                <a:moveTo>
                  <a:pt x="5847588" y="6401"/>
                </a:moveTo>
                <a:lnTo>
                  <a:pt x="6131052" y="6401"/>
                </a:lnTo>
                <a:cubicBezTo>
                  <a:pt x="6210300" y="6401"/>
                  <a:pt x="6271107" y="26518"/>
                  <a:pt x="6313475" y="66751"/>
                </a:cubicBezTo>
                <a:cubicBezTo>
                  <a:pt x="6355842" y="106985"/>
                  <a:pt x="6377025" y="160934"/>
                  <a:pt x="6377025" y="228600"/>
                </a:cubicBezTo>
                <a:cubicBezTo>
                  <a:pt x="6377025" y="269443"/>
                  <a:pt x="6367576" y="306476"/>
                  <a:pt x="6348679" y="339700"/>
                </a:cubicBezTo>
                <a:cubicBezTo>
                  <a:pt x="6329782" y="372923"/>
                  <a:pt x="6301893" y="399288"/>
                  <a:pt x="6265012" y="418795"/>
                </a:cubicBezTo>
                <a:cubicBezTo>
                  <a:pt x="6228131" y="438303"/>
                  <a:pt x="6183478" y="448056"/>
                  <a:pt x="6131052" y="448056"/>
                </a:cubicBezTo>
                <a:lnTo>
                  <a:pt x="6050585" y="448056"/>
                </a:lnTo>
                <a:lnTo>
                  <a:pt x="6050585" y="653796"/>
                </a:lnTo>
                <a:lnTo>
                  <a:pt x="5847588" y="653796"/>
                </a:lnTo>
                <a:close/>
                <a:moveTo>
                  <a:pt x="5380863" y="6401"/>
                </a:moveTo>
                <a:lnTo>
                  <a:pt x="5583860" y="6401"/>
                </a:lnTo>
                <a:lnTo>
                  <a:pt x="5583860" y="500177"/>
                </a:lnTo>
                <a:lnTo>
                  <a:pt x="5779541" y="500177"/>
                </a:lnTo>
                <a:lnTo>
                  <a:pt x="5779541" y="653796"/>
                </a:lnTo>
                <a:lnTo>
                  <a:pt x="5380863" y="653796"/>
                </a:lnTo>
                <a:close/>
                <a:moveTo>
                  <a:pt x="4876038" y="6401"/>
                </a:moveTo>
                <a:lnTo>
                  <a:pt x="5307635" y="6401"/>
                </a:lnTo>
                <a:lnTo>
                  <a:pt x="5307635" y="168250"/>
                </a:lnTo>
                <a:lnTo>
                  <a:pt x="5079035" y="168250"/>
                </a:lnTo>
                <a:lnTo>
                  <a:pt x="5079035" y="247802"/>
                </a:lnTo>
                <a:lnTo>
                  <a:pt x="5280203" y="247802"/>
                </a:lnTo>
                <a:lnTo>
                  <a:pt x="5280203" y="400507"/>
                </a:lnTo>
                <a:lnTo>
                  <a:pt x="5079035" y="400507"/>
                </a:lnTo>
                <a:lnTo>
                  <a:pt x="5079035" y="491947"/>
                </a:lnTo>
                <a:lnTo>
                  <a:pt x="5307635" y="491947"/>
                </a:lnTo>
                <a:lnTo>
                  <a:pt x="5307635" y="653796"/>
                </a:lnTo>
                <a:lnTo>
                  <a:pt x="4876038" y="653796"/>
                </a:lnTo>
                <a:close/>
                <a:moveTo>
                  <a:pt x="4190238" y="6401"/>
                </a:moveTo>
                <a:lnTo>
                  <a:pt x="4393235" y="6401"/>
                </a:lnTo>
                <a:lnTo>
                  <a:pt x="4393235" y="239573"/>
                </a:lnTo>
                <a:lnTo>
                  <a:pt x="4586174" y="239573"/>
                </a:lnTo>
                <a:lnTo>
                  <a:pt x="4586174" y="6401"/>
                </a:lnTo>
                <a:lnTo>
                  <a:pt x="4789170" y="6401"/>
                </a:lnTo>
                <a:lnTo>
                  <a:pt x="4789170" y="653796"/>
                </a:lnTo>
                <a:lnTo>
                  <a:pt x="4586174" y="653796"/>
                </a:lnTo>
                <a:lnTo>
                  <a:pt x="4586174" y="401422"/>
                </a:lnTo>
                <a:lnTo>
                  <a:pt x="4393235" y="401422"/>
                </a:lnTo>
                <a:lnTo>
                  <a:pt x="4393235" y="653796"/>
                </a:lnTo>
                <a:lnTo>
                  <a:pt x="4190238" y="653796"/>
                </a:lnTo>
                <a:close/>
                <a:moveTo>
                  <a:pt x="2628138" y="6401"/>
                </a:moveTo>
                <a:lnTo>
                  <a:pt x="2831135" y="6401"/>
                </a:lnTo>
                <a:lnTo>
                  <a:pt x="3046019" y="337414"/>
                </a:lnTo>
                <a:lnTo>
                  <a:pt x="3046019" y="6401"/>
                </a:lnTo>
                <a:lnTo>
                  <a:pt x="3249016" y="6401"/>
                </a:lnTo>
                <a:lnTo>
                  <a:pt x="3249016" y="653796"/>
                </a:lnTo>
                <a:lnTo>
                  <a:pt x="3046019" y="653796"/>
                </a:lnTo>
                <a:lnTo>
                  <a:pt x="2831135" y="328270"/>
                </a:lnTo>
                <a:lnTo>
                  <a:pt x="2831135" y="653796"/>
                </a:lnTo>
                <a:lnTo>
                  <a:pt x="2628138" y="653796"/>
                </a:lnTo>
                <a:close/>
                <a:moveTo>
                  <a:pt x="2332864" y="6401"/>
                </a:moveTo>
                <a:lnTo>
                  <a:pt x="2535860" y="6401"/>
                </a:lnTo>
                <a:lnTo>
                  <a:pt x="2535860" y="653796"/>
                </a:lnTo>
                <a:lnTo>
                  <a:pt x="2332864" y="653796"/>
                </a:lnTo>
                <a:close/>
                <a:moveTo>
                  <a:pt x="1734312" y="6401"/>
                </a:moveTo>
                <a:lnTo>
                  <a:pt x="2279295" y="6401"/>
                </a:lnTo>
                <a:lnTo>
                  <a:pt x="2279295" y="167335"/>
                </a:lnTo>
                <a:lnTo>
                  <a:pt x="2107388" y="167335"/>
                </a:lnTo>
                <a:lnTo>
                  <a:pt x="2107388" y="653796"/>
                </a:lnTo>
                <a:lnTo>
                  <a:pt x="1904391" y="653796"/>
                </a:lnTo>
                <a:lnTo>
                  <a:pt x="1904391" y="167335"/>
                </a:lnTo>
                <a:lnTo>
                  <a:pt x="1734312" y="167335"/>
                </a:lnTo>
                <a:close/>
                <a:moveTo>
                  <a:pt x="1172337" y="6401"/>
                </a:moveTo>
                <a:lnTo>
                  <a:pt x="1717320" y="6401"/>
                </a:lnTo>
                <a:lnTo>
                  <a:pt x="1717320" y="167335"/>
                </a:lnTo>
                <a:lnTo>
                  <a:pt x="1545413" y="167335"/>
                </a:lnTo>
                <a:lnTo>
                  <a:pt x="1545413" y="653796"/>
                </a:lnTo>
                <a:lnTo>
                  <a:pt x="1342416" y="653796"/>
                </a:lnTo>
                <a:lnTo>
                  <a:pt x="1342416" y="167335"/>
                </a:lnTo>
                <a:lnTo>
                  <a:pt x="1172337" y="167335"/>
                </a:lnTo>
                <a:close/>
                <a:moveTo>
                  <a:pt x="704088" y="6401"/>
                </a:moveTo>
                <a:lnTo>
                  <a:pt x="1135685" y="6401"/>
                </a:lnTo>
                <a:lnTo>
                  <a:pt x="1135685" y="168250"/>
                </a:lnTo>
                <a:lnTo>
                  <a:pt x="907085" y="168250"/>
                </a:lnTo>
                <a:lnTo>
                  <a:pt x="907085" y="247802"/>
                </a:lnTo>
                <a:lnTo>
                  <a:pt x="1108253" y="247802"/>
                </a:lnTo>
                <a:lnTo>
                  <a:pt x="1108253" y="400507"/>
                </a:lnTo>
                <a:lnTo>
                  <a:pt x="907085" y="400507"/>
                </a:lnTo>
                <a:lnTo>
                  <a:pt x="907085" y="491947"/>
                </a:lnTo>
                <a:lnTo>
                  <a:pt x="1135685" y="491947"/>
                </a:lnTo>
                <a:lnTo>
                  <a:pt x="1135685" y="653796"/>
                </a:lnTo>
                <a:lnTo>
                  <a:pt x="704088" y="653796"/>
                </a:lnTo>
                <a:close/>
                <a:moveTo>
                  <a:pt x="3651581" y="0"/>
                </a:moveTo>
                <a:cubicBezTo>
                  <a:pt x="3736315" y="0"/>
                  <a:pt x="3805352" y="20422"/>
                  <a:pt x="3858692" y="61265"/>
                </a:cubicBezTo>
                <a:cubicBezTo>
                  <a:pt x="3912032" y="102108"/>
                  <a:pt x="3943579" y="157582"/>
                  <a:pt x="3953332" y="227686"/>
                </a:cubicBezTo>
                <a:lnTo>
                  <a:pt x="3739363" y="227686"/>
                </a:lnTo>
                <a:cubicBezTo>
                  <a:pt x="3731438" y="214884"/>
                  <a:pt x="3720160" y="204978"/>
                  <a:pt x="3705530" y="197968"/>
                </a:cubicBezTo>
                <a:cubicBezTo>
                  <a:pt x="3690900" y="190957"/>
                  <a:pt x="3673221" y="187452"/>
                  <a:pt x="3652495" y="187452"/>
                </a:cubicBezTo>
                <a:cubicBezTo>
                  <a:pt x="3613480" y="187452"/>
                  <a:pt x="3583305" y="200101"/>
                  <a:pt x="3561969" y="225400"/>
                </a:cubicBezTo>
                <a:cubicBezTo>
                  <a:pt x="3540633" y="250698"/>
                  <a:pt x="3529965" y="285293"/>
                  <a:pt x="3529965" y="329184"/>
                </a:cubicBezTo>
                <a:cubicBezTo>
                  <a:pt x="3529965" y="379781"/>
                  <a:pt x="3541852" y="417576"/>
                  <a:pt x="3565627" y="442570"/>
                </a:cubicBezTo>
                <a:cubicBezTo>
                  <a:pt x="3589401" y="467563"/>
                  <a:pt x="3625977" y="480060"/>
                  <a:pt x="3675355" y="480060"/>
                </a:cubicBezTo>
                <a:cubicBezTo>
                  <a:pt x="3722294" y="480060"/>
                  <a:pt x="3760089" y="461162"/>
                  <a:pt x="3788740" y="423367"/>
                </a:cubicBezTo>
                <a:lnTo>
                  <a:pt x="3626892" y="423367"/>
                </a:lnTo>
                <a:lnTo>
                  <a:pt x="3626892" y="279806"/>
                </a:lnTo>
                <a:lnTo>
                  <a:pt x="3956990" y="279806"/>
                </a:lnTo>
                <a:lnTo>
                  <a:pt x="3956990" y="482803"/>
                </a:lnTo>
                <a:cubicBezTo>
                  <a:pt x="3928949" y="530962"/>
                  <a:pt x="3890239" y="572262"/>
                  <a:pt x="3840861" y="606705"/>
                </a:cubicBezTo>
                <a:cubicBezTo>
                  <a:pt x="3791483" y="641147"/>
                  <a:pt x="3729000" y="658368"/>
                  <a:pt x="3653409" y="658368"/>
                </a:cubicBezTo>
                <a:cubicBezTo>
                  <a:pt x="3586353" y="658368"/>
                  <a:pt x="3527984" y="644500"/>
                  <a:pt x="3478302" y="616763"/>
                </a:cubicBezTo>
                <a:cubicBezTo>
                  <a:pt x="3428619" y="589026"/>
                  <a:pt x="3390519" y="550164"/>
                  <a:pt x="3364002" y="500177"/>
                </a:cubicBezTo>
                <a:cubicBezTo>
                  <a:pt x="3337484" y="450190"/>
                  <a:pt x="3324225" y="393192"/>
                  <a:pt x="3324225" y="329184"/>
                </a:cubicBezTo>
                <a:cubicBezTo>
                  <a:pt x="3324225" y="265176"/>
                  <a:pt x="3337484" y="208178"/>
                  <a:pt x="3364002" y="158191"/>
                </a:cubicBezTo>
                <a:cubicBezTo>
                  <a:pt x="3390519" y="108204"/>
                  <a:pt x="3428467" y="69342"/>
                  <a:pt x="3477844" y="41605"/>
                </a:cubicBezTo>
                <a:cubicBezTo>
                  <a:pt x="3527222" y="13868"/>
                  <a:pt x="3585134" y="0"/>
                  <a:pt x="3651581" y="0"/>
                </a:cubicBezTo>
                <a:close/>
                <a:moveTo>
                  <a:pt x="327355" y="0"/>
                </a:moveTo>
                <a:cubicBezTo>
                  <a:pt x="412090" y="0"/>
                  <a:pt x="481127" y="20422"/>
                  <a:pt x="534467" y="61265"/>
                </a:cubicBezTo>
                <a:cubicBezTo>
                  <a:pt x="587807" y="102108"/>
                  <a:pt x="619354" y="157582"/>
                  <a:pt x="629107" y="227686"/>
                </a:cubicBezTo>
                <a:lnTo>
                  <a:pt x="415138" y="227686"/>
                </a:lnTo>
                <a:cubicBezTo>
                  <a:pt x="407213" y="214884"/>
                  <a:pt x="395935" y="204978"/>
                  <a:pt x="381305" y="197968"/>
                </a:cubicBezTo>
                <a:cubicBezTo>
                  <a:pt x="366675" y="190957"/>
                  <a:pt x="348996" y="187452"/>
                  <a:pt x="328270" y="187452"/>
                </a:cubicBezTo>
                <a:cubicBezTo>
                  <a:pt x="289255" y="187452"/>
                  <a:pt x="259080" y="200101"/>
                  <a:pt x="237744" y="225400"/>
                </a:cubicBezTo>
                <a:cubicBezTo>
                  <a:pt x="216408" y="250698"/>
                  <a:pt x="205740" y="285293"/>
                  <a:pt x="205740" y="329184"/>
                </a:cubicBezTo>
                <a:cubicBezTo>
                  <a:pt x="205740" y="379781"/>
                  <a:pt x="217628" y="417576"/>
                  <a:pt x="241402" y="442570"/>
                </a:cubicBezTo>
                <a:cubicBezTo>
                  <a:pt x="265176" y="467563"/>
                  <a:pt x="301752" y="480060"/>
                  <a:pt x="351130" y="480060"/>
                </a:cubicBezTo>
                <a:cubicBezTo>
                  <a:pt x="398069" y="480060"/>
                  <a:pt x="435864" y="461162"/>
                  <a:pt x="464515" y="423367"/>
                </a:cubicBezTo>
                <a:lnTo>
                  <a:pt x="302667" y="423367"/>
                </a:lnTo>
                <a:lnTo>
                  <a:pt x="302667" y="279806"/>
                </a:lnTo>
                <a:lnTo>
                  <a:pt x="632765" y="279806"/>
                </a:lnTo>
                <a:lnTo>
                  <a:pt x="632765" y="482803"/>
                </a:lnTo>
                <a:cubicBezTo>
                  <a:pt x="604723" y="530962"/>
                  <a:pt x="566014" y="572262"/>
                  <a:pt x="516636" y="606705"/>
                </a:cubicBezTo>
                <a:cubicBezTo>
                  <a:pt x="467259" y="641147"/>
                  <a:pt x="404775" y="658368"/>
                  <a:pt x="329184" y="658368"/>
                </a:cubicBezTo>
                <a:cubicBezTo>
                  <a:pt x="262128" y="658368"/>
                  <a:pt x="203759" y="644500"/>
                  <a:pt x="154077" y="616763"/>
                </a:cubicBezTo>
                <a:cubicBezTo>
                  <a:pt x="104394" y="589026"/>
                  <a:pt x="66294" y="550164"/>
                  <a:pt x="39777" y="500177"/>
                </a:cubicBezTo>
                <a:cubicBezTo>
                  <a:pt x="13259" y="450190"/>
                  <a:pt x="0" y="393192"/>
                  <a:pt x="0" y="329184"/>
                </a:cubicBezTo>
                <a:cubicBezTo>
                  <a:pt x="0" y="265176"/>
                  <a:pt x="13259" y="208178"/>
                  <a:pt x="39777" y="158191"/>
                </a:cubicBezTo>
                <a:cubicBezTo>
                  <a:pt x="66294" y="108204"/>
                  <a:pt x="104242" y="69342"/>
                  <a:pt x="153619" y="41605"/>
                </a:cubicBezTo>
                <a:cubicBezTo>
                  <a:pt x="202997" y="13868"/>
                  <a:pt x="260909" y="0"/>
                  <a:pt x="327355" y="0"/>
                </a:cubicBezTo>
                <a:close/>
              </a:path>
            </a:pathLst>
          </a:custGeom>
          <a:noFill/>
          <a:extLst>
            <a:ext uri="{909E8E84-426E-40DD-AFC4-6F175D3DCCD1}">
              <a14:hiddenFill xmlns:a14="http://schemas.microsoft.com/office/drawing/2010/main">
                <a:solidFill>
                  <a:srgbClr val="FFFFFF"/>
                </a:solidFill>
              </a14:hiddenFill>
            </a:ext>
          </a:extLst>
        </p:spPr>
      </p:pic>
      <p:sp>
        <p:nvSpPr>
          <p:cNvPr id="25" name="Rectangle: Top Corners Rounded 24">
            <a:extLst>
              <a:ext uri="{FF2B5EF4-FFF2-40B4-BE49-F238E27FC236}">
                <a16:creationId xmlns:a16="http://schemas.microsoft.com/office/drawing/2014/main" id="{7C9963E4-D71A-E644-19D5-D7FD9EAE7648}"/>
              </a:ext>
            </a:extLst>
          </p:cNvPr>
          <p:cNvSpPr/>
          <p:nvPr/>
        </p:nvSpPr>
        <p:spPr>
          <a:xfrm rot="5400000">
            <a:off x="6861456" y="2150471"/>
            <a:ext cx="350030" cy="616573"/>
          </a:xfrm>
          <a:prstGeom prst="round2SameRect">
            <a:avLst/>
          </a:prstGeom>
          <a:solidFill>
            <a:srgbClr val="6D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F89A449C-ECBF-5BAF-2EA5-FC9297E065B3}"/>
              </a:ext>
            </a:extLst>
          </p:cNvPr>
          <p:cNvSpPr txBox="1"/>
          <p:nvPr/>
        </p:nvSpPr>
        <p:spPr>
          <a:xfrm>
            <a:off x="6720868" y="2249582"/>
            <a:ext cx="531875" cy="400110"/>
          </a:xfrm>
          <a:prstGeom prst="rect">
            <a:avLst/>
          </a:prstGeom>
          <a:noFill/>
        </p:spPr>
        <p:txBody>
          <a:bodyPr wrap="square" rtlCol="0">
            <a:spAutoFit/>
          </a:bodyPr>
          <a:lstStyle/>
          <a:p>
            <a:r>
              <a:rPr lang="ar-EG" sz="2000"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sp>
        <p:nvSpPr>
          <p:cNvPr id="13" name="TextBox 12">
            <a:extLst>
              <a:ext uri="{FF2B5EF4-FFF2-40B4-BE49-F238E27FC236}">
                <a16:creationId xmlns:a16="http://schemas.microsoft.com/office/drawing/2014/main" id="{CDA9A038-BD17-A115-3107-7E690EDAFA2F}"/>
              </a:ext>
            </a:extLst>
          </p:cNvPr>
          <p:cNvSpPr txBox="1"/>
          <p:nvPr/>
        </p:nvSpPr>
        <p:spPr>
          <a:xfrm>
            <a:off x="346128" y="3007390"/>
            <a:ext cx="6457148" cy="1446550"/>
          </a:xfrm>
          <a:prstGeom prst="rect">
            <a:avLst/>
          </a:prstGeom>
          <a:noFill/>
        </p:spPr>
        <p:txBody>
          <a:bodyPr wrap="square" rtlCol="0">
            <a:spAutoFit/>
          </a:bodyPr>
          <a:lstStyle/>
          <a:p>
            <a:r>
              <a:rPr lang="ar-SA" altLang="zh-CN" sz="1600" b="1" dirty="0">
                <a:solidFill>
                  <a:srgbClr val="395E5D"/>
                </a:solidFill>
                <a:latin typeface="Calibri" panose="020F0502020204030204" pitchFamily="34" charset="0"/>
                <a:cs typeface="Calibri" panose="020F0502020204030204" pitchFamily="34" charset="0"/>
              </a:rPr>
              <a:t>اطلبي الرعاية الطبية</a:t>
            </a:r>
            <a:r>
              <a:rPr lang="ar-SA" altLang="zh-CN" sz="1200" dirty="0">
                <a:latin typeface="Calibri" panose="020F0502020204030204" pitchFamily="34" charset="0"/>
                <a:cs typeface="Calibri" panose="020F0502020204030204" pitchFamily="34" charset="0"/>
              </a:rPr>
              <a:t> اتصلي بالرقم 911 أو توجهي إلى قسم الطوارئ في أقرب مستشفى منك. إن طلب الرعاية الصحية وزيارة الطبيب تُعد من الأمور الضرورية لمعالجة أي مشكلات صحية فورية تكون لديكِ ومنع تفاقم أي أضرار صحية في المستقبل. قد يقوم الطبيب أو مسؤولة التمريض بإعطائكِ أدوية للوقاية من فيروس نقص المناعة البشرية</a:t>
            </a:r>
            <a:r>
              <a:rPr lang="zh-CN" altLang="zh-CN" sz="1200" dirty="0">
                <a:latin typeface="Calibri" panose="020F0502020204030204" pitchFamily="34" charset="0"/>
                <a:cs typeface="Calibri" panose="020F0502020204030204" pitchFamily="34" charset="0"/>
              </a:rPr>
              <a:t> </a:t>
            </a:r>
            <a:r>
              <a:rPr lang="ar-SA" altLang="zh-CN" sz="1200" dirty="0">
                <a:latin typeface="Calibri" panose="020F0502020204030204" pitchFamily="34" charset="0"/>
                <a:cs typeface="Calibri" panose="020F0502020204030204" pitchFamily="34" charset="0"/>
                <a:hlinkClick r:id="rId4"/>
              </a:rPr>
              <a:t>وغيره من الأمراض المنقولة جنسيًّا</a:t>
            </a:r>
            <a:r>
              <a:rPr lang="zh-CN" altLang="zh-CN" sz="1200" dirty="0">
                <a:latin typeface="Calibri" panose="020F0502020204030204" pitchFamily="34" charset="0"/>
                <a:cs typeface="Calibri" panose="020F0502020204030204" pitchFamily="34" charset="0"/>
                <a:hlinkClick r:id="rId4"/>
              </a:rPr>
              <a:t> (</a:t>
            </a:r>
            <a:r>
              <a:rPr lang="en-US" altLang="zh-CN" sz="1200" dirty="0">
                <a:latin typeface="Calibri" panose="020F0502020204030204" pitchFamily="34" charset="0"/>
                <a:cs typeface="Calibri" panose="020F0502020204030204" pitchFamily="34" charset="0"/>
                <a:hlinkClick r:id="rId4"/>
              </a:rPr>
              <a:t>STIs)</a:t>
            </a:r>
            <a:r>
              <a:rPr lang="en-US" altLang="zh-CN" sz="1200" dirty="0">
                <a:latin typeface="Calibri" panose="020F0502020204030204" pitchFamily="34" charset="0"/>
                <a:cs typeface="Calibri" panose="020F0502020204030204" pitchFamily="34" charset="0"/>
              </a:rPr>
              <a:t>، </a:t>
            </a:r>
            <a:r>
              <a:rPr lang="ar-SA" altLang="zh-CN" sz="1200" dirty="0">
                <a:latin typeface="Calibri" panose="020F0502020204030204" pitchFamily="34" charset="0"/>
                <a:cs typeface="Calibri" panose="020F0502020204030204" pitchFamily="34" charset="0"/>
              </a:rPr>
              <a:t>إلى جانب</a:t>
            </a:r>
            <a:r>
              <a:rPr lang="zh-CN" altLang="zh-CN" sz="1200" dirty="0">
                <a:latin typeface="Calibri" panose="020F0502020204030204" pitchFamily="34" charset="0"/>
                <a:cs typeface="Calibri" panose="020F0502020204030204" pitchFamily="34" charset="0"/>
              </a:rPr>
              <a:t> </a:t>
            </a:r>
            <a:r>
              <a:rPr lang="ar-SA" altLang="zh-CN" sz="1200" dirty="0">
                <a:latin typeface="Calibri" panose="020F0502020204030204" pitchFamily="34" charset="0"/>
                <a:cs typeface="Calibri" panose="020F0502020204030204" pitchFamily="34" charset="0"/>
                <a:hlinkClick r:id="rId5"/>
              </a:rPr>
              <a:t>وسائل منع الحمل الطارئة</a:t>
            </a:r>
            <a:r>
              <a:rPr lang="zh-CN" altLang="zh-CN" sz="1200" dirty="0">
                <a:latin typeface="Calibri" panose="020F0502020204030204" pitchFamily="34" charset="0"/>
                <a:cs typeface="Calibri" panose="020F0502020204030204" pitchFamily="34" charset="0"/>
                <a:hlinkClick r:id="rId5"/>
              </a:rPr>
              <a:t> </a:t>
            </a:r>
            <a:r>
              <a:rPr lang="ar-SA" altLang="zh-CN" sz="1200" dirty="0">
                <a:latin typeface="Calibri" panose="020F0502020204030204" pitchFamily="34" charset="0"/>
                <a:cs typeface="Calibri" panose="020F0502020204030204" pitchFamily="34" charset="0"/>
              </a:rPr>
              <a:t>لتقليل خطر الحمل. يمكنكِ الخضوع للفحص وتلقي العلاج دون الحاجة إلى إخطار جهات إنفاذ القانون أو اتخاذ أي قرارات فورية. يمكن أن يرشدكِ أخصائي الرعاية الصحية إلى الخيارات المتاحة لكِ. هذا، وسوف تخضعين للفحص مجانًا دون أي مصاريف، حيث ينص القانون على أنه يتعين على المقاطعة التي وقعت فيها الجريمة تحمل تكاليف الفحص</a:t>
            </a:r>
            <a:r>
              <a:rPr lang="zh-CN" altLang="zh-CN" sz="1200" dirty="0">
                <a:latin typeface="Calibri" panose="020F0502020204030204" pitchFamily="34" charset="0"/>
                <a:cs typeface="Calibri" panose="020F0502020204030204" pitchFamily="34" charset="0"/>
              </a:rPr>
              <a:t>.</a:t>
            </a:r>
            <a:endParaRPr lang="en-US" altLang="zh-CN" sz="1200" dirty="0">
              <a:latin typeface="Calibri" panose="020F0502020204030204" pitchFamily="34" charset="0"/>
              <a:cs typeface="Calibri" panose="020F0502020204030204" pitchFamily="34" charset="0"/>
            </a:endParaRPr>
          </a:p>
        </p:txBody>
      </p:sp>
      <p:sp>
        <p:nvSpPr>
          <p:cNvPr id="26" name="Rectangle: Top Corners Rounded 25">
            <a:extLst>
              <a:ext uri="{FF2B5EF4-FFF2-40B4-BE49-F238E27FC236}">
                <a16:creationId xmlns:a16="http://schemas.microsoft.com/office/drawing/2014/main" id="{5CAD9D69-C5B9-1687-E577-D5A623F97B0B}"/>
              </a:ext>
            </a:extLst>
          </p:cNvPr>
          <p:cNvSpPr/>
          <p:nvPr/>
        </p:nvSpPr>
        <p:spPr>
          <a:xfrm rot="5400000">
            <a:off x="6903518" y="2873414"/>
            <a:ext cx="350030" cy="616573"/>
          </a:xfrm>
          <a:prstGeom prst="round2SameRect">
            <a:avLst/>
          </a:prstGeom>
          <a:solidFill>
            <a:srgbClr val="6D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DFBB14A8-E45B-0449-12B1-01F5D313703D}"/>
              </a:ext>
            </a:extLst>
          </p:cNvPr>
          <p:cNvSpPr txBox="1"/>
          <p:nvPr/>
        </p:nvSpPr>
        <p:spPr>
          <a:xfrm>
            <a:off x="6750368" y="2961901"/>
            <a:ext cx="531875" cy="400110"/>
          </a:xfrm>
          <a:prstGeom prst="rect">
            <a:avLst/>
          </a:prstGeom>
          <a:noFill/>
        </p:spPr>
        <p:txBody>
          <a:bodyPr wrap="square" rtlCol="0">
            <a:spAutoFit/>
          </a:bodyPr>
          <a:lstStyle/>
          <a:p>
            <a:r>
              <a:rPr lang="ar-EG" sz="2000" dirty="0">
                <a:solidFill>
                  <a:schemeClr val="bg1"/>
                </a:solidFill>
                <a:latin typeface="Calibri" panose="020F0502020204030204" pitchFamily="34" charset="0"/>
                <a:ea typeface="Calibri" panose="020F0502020204030204" pitchFamily="34" charset="0"/>
                <a:cs typeface="Calibri" panose="020F0502020204030204" pitchFamily="34" charset="0"/>
              </a:rPr>
              <a:t> 2</a:t>
            </a:r>
          </a:p>
        </p:txBody>
      </p:sp>
      <p:sp>
        <p:nvSpPr>
          <p:cNvPr id="22" name="TextBox 21">
            <a:extLst>
              <a:ext uri="{FF2B5EF4-FFF2-40B4-BE49-F238E27FC236}">
                <a16:creationId xmlns:a16="http://schemas.microsoft.com/office/drawing/2014/main" id="{C9483B60-4E30-03EE-75FC-5EE16A7AA4CE}"/>
              </a:ext>
            </a:extLst>
          </p:cNvPr>
          <p:cNvSpPr txBox="1"/>
          <p:nvPr/>
        </p:nvSpPr>
        <p:spPr>
          <a:xfrm>
            <a:off x="308687" y="4899823"/>
            <a:ext cx="6457148" cy="523220"/>
          </a:xfrm>
          <a:prstGeom prst="rect">
            <a:avLst/>
          </a:prstGeom>
          <a:noFill/>
        </p:spPr>
        <p:txBody>
          <a:bodyPr wrap="square">
            <a:spAutoFit/>
          </a:bodyPr>
          <a:lstStyle/>
          <a:p>
            <a:pPr algn="just"/>
            <a:r>
              <a:rPr lang="ar-EG" sz="1600" b="1" i="0" dirty="0">
                <a:solidFill>
                  <a:srgbClr val="395E5D"/>
                </a:solidFill>
                <a:latin typeface="Calibri" panose="020F0502020204030204" pitchFamily="34" charset="0"/>
                <a:ea typeface="Calibri" panose="020F0502020204030204" pitchFamily="34" charset="0"/>
                <a:cs typeface="Calibri" panose="020F0502020204030204" pitchFamily="34" charset="0"/>
              </a:rPr>
              <a:t>الإبلاغ</a:t>
            </a:r>
            <a:r>
              <a:rPr lang="ar-EG" sz="1200" b="0" i="0" dirty="0">
                <a:latin typeface="Calibri" panose="020F0502020204030204" pitchFamily="34" charset="0"/>
                <a:ea typeface="Calibri" panose="020F0502020204030204" pitchFamily="34" charset="0"/>
                <a:cs typeface="Calibri" panose="020F0502020204030204" pitchFamily="34" charset="0"/>
              </a:rPr>
              <a:t> يحق لك الإبلاغ عن الجريمة التي حدثت لك إلى قوات إنفاذ القانون. يمكنكِ الاتصال بالرقم 911 أو طلب المساعدة من أحد المحامين للحصول على الدعم اللازم.</a:t>
            </a:r>
          </a:p>
        </p:txBody>
      </p:sp>
      <p:sp>
        <p:nvSpPr>
          <p:cNvPr id="27" name="Rectangle: Top Corners Rounded 26">
            <a:extLst>
              <a:ext uri="{FF2B5EF4-FFF2-40B4-BE49-F238E27FC236}">
                <a16:creationId xmlns:a16="http://schemas.microsoft.com/office/drawing/2014/main" id="{C758A360-0381-E802-B122-A14F7A2549FD}"/>
              </a:ext>
            </a:extLst>
          </p:cNvPr>
          <p:cNvSpPr/>
          <p:nvPr/>
        </p:nvSpPr>
        <p:spPr>
          <a:xfrm rot="5400000">
            <a:off x="6959637" y="4810620"/>
            <a:ext cx="350030" cy="616573"/>
          </a:xfrm>
          <a:prstGeom prst="round2SameRect">
            <a:avLst/>
          </a:prstGeom>
          <a:solidFill>
            <a:srgbClr val="6D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6AC9F50-6720-07E5-446C-3DAEF7A9D8B8}"/>
              </a:ext>
            </a:extLst>
          </p:cNvPr>
          <p:cNvSpPr txBox="1"/>
          <p:nvPr/>
        </p:nvSpPr>
        <p:spPr>
          <a:xfrm>
            <a:off x="6726736" y="4918897"/>
            <a:ext cx="531875" cy="400110"/>
          </a:xfrm>
          <a:prstGeom prst="rect">
            <a:avLst/>
          </a:prstGeom>
          <a:noFill/>
        </p:spPr>
        <p:txBody>
          <a:bodyPr wrap="square" rtlCol="0">
            <a:spAutoFit/>
          </a:bodyPr>
          <a:lstStyle/>
          <a:p>
            <a:r>
              <a:rPr lang="ar-EG" sz="2000"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sp>
        <p:nvSpPr>
          <p:cNvPr id="15" name="TextBox 14">
            <a:extLst>
              <a:ext uri="{FF2B5EF4-FFF2-40B4-BE49-F238E27FC236}">
                <a16:creationId xmlns:a16="http://schemas.microsoft.com/office/drawing/2014/main" id="{4A6DF718-86B5-E6FB-8794-610490199E2F}"/>
              </a:ext>
            </a:extLst>
          </p:cNvPr>
          <p:cNvSpPr txBox="1"/>
          <p:nvPr/>
        </p:nvSpPr>
        <p:spPr>
          <a:xfrm>
            <a:off x="308687" y="5504956"/>
            <a:ext cx="6457147" cy="523220"/>
          </a:xfrm>
          <a:prstGeom prst="rect">
            <a:avLst/>
          </a:prstGeom>
          <a:noFill/>
        </p:spPr>
        <p:txBody>
          <a:bodyPr wrap="square">
            <a:spAutoFit/>
          </a:bodyPr>
          <a:lstStyle/>
          <a:p>
            <a:pPr algn="just"/>
            <a:r>
              <a:rPr lang="ar-EG" sz="1600" b="1" i="0" dirty="0">
                <a:solidFill>
                  <a:srgbClr val="395E5D"/>
                </a:solidFill>
                <a:latin typeface="Calibri" panose="020F0502020204030204" pitchFamily="34" charset="0"/>
                <a:ea typeface="Calibri" panose="020F0502020204030204" pitchFamily="34" charset="0"/>
                <a:cs typeface="Calibri" panose="020F0502020204030204" pitchFamily="34" charset="0"/>
              </a:rPr>
              <a:t>الحصول على الدعم</a:t>
            </a:r>
            <a:r>
              <a:rPr lang="ar-EG" sz="1200" b="0" i="0" dirty="0">
                <a:latin typeface="Calibri" panose="020F0502020204030204" pitchFamily="34" charset="0"/>
                <a:ea typeface="Calibri" panose="020F0502020204030204" pitchFamily="34" charset="0"/>
                <a:cs typeface="Calibri" panose="020F0502020204030204" pitchFamily="34" charset="0"/>
              </a:rPr>
              <a:t> ثمة العديد من المحامين المتاحين لتقديم الدعم والتوجيه خلال تعاملك مع آثار الاغتصاب أو الاعتداء الجنسي. فيما يلي وكالات المحاماة المحلية المتاحة التي يمكنها مساعدتكِ</a:t>
            </a:r>
          </a:p>
        </p:txBody>
      </p:sp>
      <p:sp>
        <p:nvSpPr>
          <p:cNvPr id="28" name="Rectangle: Top Corners Rounded 27">
            <a:extLst>
              <a:ext uri="{FF2B5EF4-FFF2-40B4-BE49-F238E27FC236}">
                <a16:creationId xmlns:a16="http://schemas.microsoft.com/office/drawing/2014/main" id="{2AF8C12C-AE31-2363-C8B3-45C3F0D5E269}"/>
              </a:ext>
            </a:extLst>
          </p:cNvPr>
          <p:cNvSpPr/>
          <p:nvPr/>
        </p:nvSpPr>
        <p:spPr>
          <a:xfrm rot="5400000">
            <a:off x="6936547" y="5447688"/>
            <a:ext cx="350030" cy="616573"/>
          </a:xfrm>
          <a:prstGeom prst="round2SameRect">
            <a:avLst/>
          </a:prstGeom>
          <a:solidFill>
            <a:srgbClr val="6D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81EAF4E-5BD5-B8B0-C65F-CF3981032907}"/>
              </a:ext>
            </a:extLst>
          </p:cNvPr>
          <p:cNvSpPr txBox="1"/>
          <p:nvPr/>
        </p:nvSpPr>
        <p:spPr>
          <a:xfrm>
            <a:off x="6808583" y="5531806"/>
            <a:ext cx="531875" cy="400110"/>
          </a:xfrm>
          <a:prstGeom prst="rect">
            <a:avLst/>
          </a:prstGeom>
          <a:noFill/>
        </p:spPr>
        <p:txBody>
          <a:bodyPr wrap="square" rtlCol="0">
            <a:spAutoFit/>
          </a:bodyPr>
          <a:lstStyle/>
          <a:p>
            <a:r>
              <a:rPr lang="ar-EG" sz="2000" dirty="0">
                <a:solidFill>
                  <a:schemeClr val="bg1"/>
                </a:solidFill>
                <a:latin typeface="Calibri" panose="020F0502020204030204" pitchFamily="34" charset="0"/>
                <a:ea typeface="Calibri" panose="020F0502020204030204" pitchFamily="34" charset="0"/>
                <a:cs typeface="Calibri" panose="020F0502020204030204" pitchFamily="34" charset="0"/>
              </a:rPr>
              <a:t> 4</a:t>
            </a:r>
          </a:p>
        </p:txBody>
      </p:sp>
      <p:sp>
        <p:nvSpPr>
          <p:cNvPr id="38" name="TextBox 37">
            <a:extLst>
              <a:ext uri="{FF2B5EF4-FFF2-40B4-BE49-F238E27FC236}">
                <a16:creationId xmlns:a16="http://schemas.microsoft.com/office/drawing/2014/main" id="{41A3870B-3159-E983-04C0-27C04BB0F790}"/>
              </a:ext>
            </a:extLst>
          </p:cNvPr>
          <p:cNvSpPr txBox="1"/>
          <p:nvPr/>
        </p:nvSpPr>
        <p:spPr>
          <a:xfrm>
            <a:off x="347349" y="9449986"/>
            <a:ext cx="7075711" cy="276999"/>
          </a:xfrm>
          <a:prstGeom prst="rect">
            <a:avLst/>
          </a:prstGeom>
          <a:solidFill>
            <a:srgbClr val="FFFFFF">
              <a:alpha val="60000"/>
            </a:srgbClr>
          </a:solidFill>
        </p:spPr>
        <p:txBody>
          <a:bodyPr wrap="square">
            <a:spAutoFit/>
          </a:bodyPr>
          <a:lstStyle/>
          <a:p>
            <a:pPr algn="ctr"/>
            <a:r>
              <a:rPr lang="ar-EG" sz="1200" b="0" i="0">
                <a:latin typeface="Calibri" panose="020F0502020204030204" pitchFamily="34" charset="0"/>
                <a:ea typeface="Calibri" panose="020F0502020204030204" pitchFamily="34" charset="0"/>
                <a:cs typeface="Calibri" panose="020F0502020204030204" pitchFamily="34" charset="0"/>
              </a:rPr>
              <a:t>للمزيد من المعلومات عن كيفية الاستعداد للفحص، يمكنك زيارة الموقع الإلكتروني  </a:t>
            </a:r>
            <a:r>
              <a:rPr lang="en-us" sz="1200" b="1" i="0">
                <a:latin typeface="Calibri" panose="020F0502020204030204" pitchFamily="34" charset="0"/>
                <a:ea typeface="Calibri" panose="020F0502020204030204" pitchFamily="34" charset="0"/>
                <a:cs typeface="Calibri" panose="020F0502020204030204" pitchFamily="34" charset="0"/>
              </a:rPr>
              <a:t>https://www.rainn.org/articles/rape-kit</a:t>
            </a:r>
          </a:p>
        </p:txBody>
      </p:sp>
      <p:sp>
        <p:nvSpPr>
          <p:cNvPr id="5" name="Rectangle 4">
            <a:extLst>
              <a:ext uri="{FF2B5EF4-FFF2-40B4-BE49-F238E27FC236}">
                <a16:creationId xmlns:a16="http://schemas.microsoft.com/office/drawing/2014/main" id="{108D669F-F47A-8C5D-5377-CD619130261A}"/>
              </a:ext>
            </a:extLst>
          </p:cNvPr>
          <p:cNvSpPr/>
          <p:nvPr/>
        </p:nvSpPr>
        <p:spPr>
          <a:xfrm>
            <a:off x="349340" y="315734"/>
            <a:ext cx="7073721" cy="9426932"/>
          </a:xfrm>
          <a:prstGeom prst="rect">
            <a:avLst/>
          </a:prstGeom>
          <a:no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40" name="Picture 39" descr="A white bird with colorful wings&#10;&#10;Description automatically generated">
            <a:extLst>
              <a:ext uri="{FF2B5EF4-FFF2-40B4-BE49-F238E27FC236}">
                <a16:creationId xmlns:a16="http://schemas.microsoft.com/office/drawing/2014/main" id="{04852997-CA60-9B28-3692-E9AE156C8E2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a:off x="6174588" y="6655983"/>
            <a:ext cx="1080928" cy="713934"/>
          </a:xfrm>
          <a:prstGeom prst="rect">
            <a:avLst/>
          </a:prstGeom>
        </p:spPr>
      </p:pic>
      <p:sp>
        <p:nvSpPr>
          <p:cNvPr id="7" name="TextBox 6">
            <a:extLst>
              <a:ext uri="{FF2B5EF4-FFF2-40B4-BE49-F238E27FC236}">
                <a16:creationId xmlns:a16="http://schemas.microsoft.com/office/drawing/2014/main" id="{3525AD70-9822-B45C-40D3-5B821E229308}"/>
              </a:ext>
            </a:extLst>
          </p:cNvPr>
          <p:cNvSpPr txBox="1"/>
          <p:nvPr/>
        </p:nvSpPr>
        <p:spPr>
          <a:xfrm>
            <a:off x="1182296" y="1059289"/>
            <a:ext cx="4991296" cy="923330"/>
          </a:xfrm>
          <a:prstGeom prst="rect">
            <a:avLst/>
          </a:prstGeom>
          <a:noFill/>
        </p:spPr>
        <p:txBody>
          <a:bodyPr wrap="square" rtlCol="0">
            <a:spAutoFit/>
          </a:bodyPr>
          <a:lstStyle/>
          <a:p>
            <a:pPr algn="ctr"/>
            <a:r>
              <a:rPr lang="ar-EG" sz="5400" dirty="0">
                <a:latin typeface="Calibri" panose="020F0502020204030204" pitchFamily="34" charset="0"/>
                <a:ea typeface="Calibri" panose="020F0502020204030204" pitchFamily="34" charset="0"/>
                <a:cs typeface="Calibri" panose="020F0502020204030204" pitchFamily="34" charset="0"/>
              </a:rPr>
              <a:t>الاعتداء الجنسي</a:t>
            </a:r>
          </a:p>
        </p:txBody>
      </p:sp>
      <p:pic>
        <p:nvPicPr>
          <p:cNvPr id="3" name="Picture 2" descr="A close-up of a mountain&#10;&#10;AI-generated content may be incorrect.">
            <a:extLst>
              <a:ext uri="{FF2B5EF4-FFF2-40B4-BE49-F238E27FC236}">
                <a16:creationId xmlns:a16="http://schemas.microsoft.com/office/drawing/2014/main" id="{8ACA6C7B-663C-E9DB-7F7C-2FA25E1DAD7A}"/>
              </a:ext>
            </a:extLst>
          </p:cNvPr>
          <p:cNvPicPr>
            <a:picLocks noChangeAspect="1"/>
          </p:cNvPicPr>
          <p:nvPr/>
        </p:nvPicPr>
        <p:blipFill>
          <a:blip r:embed="rId7">
            <a:duotone>
              <a:prstClr val="black"/>
              <a:srgbClr val="6DA5A5">
                <a:tint val="45000"/>
                <a:satMod val="400000"/>
              </a:srgbClr>
            </a:duotone>
            <a:alphaModFix amt="20000"/>
            <a:extLst>
              <a:ext uri="{28A0092B-C50C-407E-A947-70E740481C1C}">
                <a14:useLocalDpi xmlns:a14="http://schemas.microsoft.com/office/drawing/2010/main" val="0"/>
              </a:ext>
            </a:extLst>
          </a:blip>
          <a:stretch>
            <a:fillRect/>
          </a:stretch>
        </p:blipFill>
        <p:spPr>
          <a:xfrm>
            <a:off x="52941" y="6460650"/>
            <a:ext cx="7771403" cy="3521648"/>
          </a:xfrm>
          <a:prstGeom prst="rect">
            <a:avLst/>
          </a:prstGeom>
        </p:spPr>
      </p:pic>
      <p:sp>
        <p:nvSpPr>
          <p:cNvPr id="4" name="TextBox 3">
            <a:extLst>
              <a:ext uri="{FF2B5EF4-FFF2-40B4-BE49-F238E27FC236}">
                <a16:creationId xmlns:a16="http://schemas.microsoft.com/office/drawing/2014/main" id="{76CBFD30-1F80-B8A3-D646-57E20048C7BE}"/>
              </a:ext>
            </a:extLst>
          </p:cNvPr>
          <p:cNvSpPr txBox="1"/>
          <p:nvPr/>
        </p:nvSpPr>
        <p:spPr>
          <a:xfrm>
            <a:off x="505140" y="7496284"/>
            <a:ext cx="1930051" cy="1719317"/>
          </a:xfrm>
          <a:prstGeom prst="rect">
            <a:avLst/>
          </a:prstGeom>
          <a:noFill/>
        </p:spPr>
        <p:txBody>
          <a:bodyPr wrap="square" rtlCol="0">
            <a:spAutoFit/>
          </a:bodyPr>
          <a:lstStyle/>
          <a:p>
            <a:pPr algn="ctr"/>
            <a:r>
              <a:rPr lang="ar-EG" dirty="0">
                <a:latin typeface="Calibri" panose="020F0502020204030204" pitchFamily="34" charset="0"/>
                <a:ea typeface="Calibri" panose="020F0502020204030204" pitchFamily="34" charset="0"/>
                <a:cs typeface="Calibri" panose="020F0502020204030204" pitchFamily="34" charset="0"/>
              </a:rPr>
              <a:t>أدرج</a:t>
            </a:r>
          </a:p>
          <a:p>
            <a:pPr algn="ctr"/>
            <a:r>
              <a:rPr lang="ar-EG" dirty="0">
                <a:latin typeface="Calibri" panose="020F0502020204030204" pitchFamily="34" charset="0"/>
                <a:ea typeface="Calibri" panose="020F0502020204030204" pitchFamily="34" charset="0"/>
                <a:cs typeface="Calibri" panose="020F0502020204030204" pitchFamily="34" charset="0"/>
              </a:rPr>
              <a:t>الشعار</a:t>
            </a:r>
          </a:p>
          <a:p>
            <a:pPr algn="ctr"/>
            <a:r>
              <a:rPr lang="ar-EG" dirty="0">
                <a:latin typeface="Calibri" panose="020F0502020204030204" pitchFamily="34" charset="0"/>
                <a:ea typeface="Calibri" panose="020F0502020204030204" pitchFamily="34" charset="0"/>
                <a:cs typeface="Calibri" panose="020F0502020204030204" pitchFamily="34" charset="0"/>
              </a:rPr>
              <a:t>هنا</a:t>
            </a:r>
          </a:p>
        </p:txBody>
      </p:sp>
    </p:spTree>
    <p:extLst>
      <p:ext uri="{BB962C8B-B14F-4D97-AF65-F5344CB8AC3E}">
        <p14:creationId xmlns:p14="http://schemas.microsoft.com/office/powerpoint/2010/main" val="3261583425"/>
      </p:ext>
    </p:extLst>
  </p:cSld>
  <p:clrMapOvr>
    <a:masterClrMapping/>
  </p:clrMapOvr>
</p:sld>
</file>

<file path=ppt/theme/theme1.xml><?xml version="1.0" encoding="utf-8"?>
<a:theme xmlns:a="http://schemas.openxmlformats.org/drawingml/2006/main" name="USD Color Theme">
  <a:themeElements>
    <a:clrScheme name="USD">
      <a:dk1>
        <a:sysClr val="windowText" lastClr="000000"/>
      </a:dk1>
      <a:lt1>
        <a:sysClr val="window" lastClr="FFFFFF"/>
      </a:lt1>
      <a:dk2>
        <a:srgbClr val="58595B"/>
      </a:dk2>
      <a:lt2>
        <a:srgbClr val="EDEDEE"/>
      </a:lt2>
      <a:accent1>
        <a:srgbClr val="D21533"/>
      </a:accent1>
      <a:accent2>
        <a:srgbClr val="A10729"/>
      </a:accent2>
      <a:accent3>
        <a:srgbClr val="820014"/>
      </a:accent3>
      <a:accent4>
        <a:srgbClr val="998C7C"/>
      </a:accent4>
      <a:accent5>
        <a:srgbClr val="BA823A"/>
      </a:accent5>
      <a:accent6>
        <a:srgbClr val="F99D30"/>
      </a:accent6>
      <a:hlink>
        <a:srgbClr val="673165"/>
      </a:hlink>
      <a:folHlink>
        <a:srgbClr val="005F6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D Color Theme" id="{FF467776-4F57-49B3-90CC-E3286B511EA5}" vid="{2CE630CB-C30B-4D0E-B9F1-380658AEAEBB}"/>
    </a:ext>
  </a:extLst>
</a:theme>
</file>

<file path=docProps/app.xml><?xml version="1.0" encoding="utf-8"?>
<Properties xmlns="http://schemas.openxmlformats.org/officeDocument/2006/extended-properties" xmlns:vt="http://schemas.openxmlformats.org/officeDocument/2006/docPropsVTypes">
  <Template>Ion</Template>
  <TotalTime>127</TotalTime>
  <Words>273</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USD Color Theme</vt:lpstr>
      <vt:lpstr>PowerPoint Presentation</vt:lpstr>
    </vt:vector>
  </TitlesOfParts>
  <Company>The University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Pierskalla, Clara Jeanne</dc:creator>
  <cp:lastModifiedBy>Raina Boyum</cp:lastModifiedBy>
  <cp:revision>13</cp:revision>
  <dcterms:created xsi:type="dcterms:W3CDTF">2024-04-12T18:32:31Z</dcterms:created>
  <dcterms:modified xsi:type="dcterms:W3CDTF">2025-06-19T20:19:50Z</dcterms:modified>
</cp:coreProperties>
</file>