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6858000" cy="9144000"/>
  <p:custDataLst>
    <p:tags r:id="rId3"/>
  </p:custDataLst>
  <p:defaultTextStyle>
    <a:defPPr>
      <a:defRPr lang="en-US"/>
    </a:defPPr>
    <a:lvl1pPr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1pPr>
    <a:lvl2pPr marL="892175" indent="-434975"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2pPr>
    <a:lvl3pPr marL="1787525" indent="-873125"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3pPr>
    <a:lvl4pPr marL="2682875" indent="-1311275"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4pPr>
    <a:lvl5pPr marL="3578225" indent="-1749425"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5pPr>
    <a:lvl6pPr marL="2286000" algn="l" defTabSz="914400" rtl="0" eaLnBrk="1" latinLnBrk="0" hangingPunct="1">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6pPr>
    <a:lvl7pPr marL="2743200" algn="l" defTabSz="914400" rtl="0" eaLnBrk="1" latinLnBrk="0" hangingPunct="1">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7pPr>
    <a:lvl8pPr marL="3200400" algn="l" defTabSz="914400" rtl="0" eaLnBrk="1" latinLnBrk="0" hangingPunct="1">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8pPr>
    <a:lvl9pPr marL="3657600" algn="l" defTabSz="914400" rtl="0" eaLnBrk="1" latinLnBrk="0" hangingPunct="1">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1752" y="51"/>
      </p:cViewPr>
      <p:guideLst>
        <p:guide orient="horz" pos="2160"/>
        <p:guide pos="288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058" name="Title 1"/>
          <p:cNvSpPr>
            <a:spLocks noGrp="1" noChangeArrowheads="1"/>
          </p:cNvSpPr>
          <p:nvPr>
            <p:ph type="ctrTitle"/>
          </p:nvPr>
        </p:nvSpPr>
        <p:spPr>
          <a:xfrm>
            <a:off x="582613" y="1646238"/>
            <a:ext cx="6607175" cy="3502025"/>
          </a:xfrm>
        </p:spPr>
        <p:txBody>
          <a:bodyPr anchor="b"/>
          <a:lstStyle>
            <a:lvl1pPr algn="ctr">
              <a:defRPr sz="4600"/>
            </a:lvl1pPr>
          </a:lstStyle>
          <a:p>
            <a:pPr lvl="0"/>
            <a:r>
              <a:rPr lang="en-US" altLang="zh-CN" noProof="0"/>
              <a:t>Click to edit Master title style</a:t>
            </a:r>
          </a:p>
        </p:txBody>
      </p:sp>
      <p:sp>
        <p:nvSpPr>
          <p:cNvPr id="2059" name="Subtitle 2"/>
          <p:cNvSpPr>
            <a:spLocks noGrp="1" noChangeArrowheads="1"/>
          </p:cNvSpPr>
          <p:nvPr>
            <p:ph type="subTitle" idx="1"/>
          </p:nvPr>
        </p:nvSpPr>
        <p:spPr>
          <a:xfrm>
            <a:off x="971550" y="5283200"/>
            <a:ext cx="5829300" cy="2428875"/>
          </a:xfrm>
        </p:spPr>
        <p:txBody>
          <a:bodyPr/>
          <a:lstStyle>
            <a:lvl1pPr marL="0" indent="0" algn="ctr">
              <a:buFont typeface="Arial" panose="020B0604020202020204" pitchFamily="34" charset="0"/>
              <a:buNone/>
              <a:defRPr sz="1800"/>
            </a:lvl1pPr>
          </a:lstStyle>
          <a:p>
            <a:pPr lvl="0"/>
            <a:r>
              <a:rPr lang="en-US" altLang="zh-CN" noProof="0"/>
              <a:t>Click to edit Master subtitle style</a:t>
            </a:r>
          </a:p>
        </p:txBody>
      </p:sp>
      <p:sp>
        <p:nvSpPr>
          <p:cNvPr id="2" name="Date Placeholder 3">
            <a:extLst>
              <a:ext uri="{FF2B5EF4-FFF2-40B4-BE49-F238E27FC236}">
                <a16:creationId xmlns:a16="http://schemas.microsoft.com/office/drawing/2014/main" id="{61685FF8-700B-1577-3420-D890410E2C7F}"/>
              </a:ext>
            </a:extLst>
          </p:cNvPr>
          <p:cNvSpPr>
            <a:spLocks noGrp="1" noChangeArrowheads="1"/>
          </p:cNvSpPr>
          <p:nvPr>
            <p:ph type="dt" sz="half" idx="10"/>
          </p:nvPr>
        </p:nvSpPr>
        <p:spPr/>
        <p:txBody>
          <a:bodyPr/>
          <a:lstStyle>
            <a:lvl1pPr defTabSz="892175">
              <a:defRPr smtClean="0">
                <a:cs typeface="Aptos" panose="020B0004020202020204" pitchFamily="34" charset="0"/>
              </a:defRPr>
            </a:lvl1pPr>
          </a:lstStyle>
          <a:p>
            <a:pPr>
              <a:defRPr/>
            </a:pPr>
            <a:fld id="{A11C84FC-31DD-460B-B616-BCA22A0C9E60}" type="datetime1">
              <a:rPr lang="en-US" altLang="zh-CN"/>
              <a:pPr>
                <a:defRPr/>
              </a:pPr>
              <a:t>6/19/2025</a:t>
            </a:fld>
            <a:endParaRPr lang="en-US" altLang="zh-CN"/>
          </a:p>
        </p:txBody>
      </p:sp>
      <p:sp>
        <p:nvSpPr>
          <p:cNvPr id="3" name="Footer Placeholder 4">
            <a:extLst>
              <a:ext uri="{FF2B5EF4-FFF2-40B4-BE49-F238E27FC236}">
                <a16:creationId xmlns:a16="http://schemas.microsoft.com/office/drawing/2014/main" id="{13CF837E-D5C8-4FC5-1CD0-34E616E7122F}"/>
              </a:ext>
            </a:extLst>
          </p:cNvPr>
          <p:cNvSpPr>
            <a:spLocks noGrp="1" noChangeArrowheads="1"/>
          </p:cNvSpPr>
          <p:nvPr>
            <p:ph type="ftr" sz="quarter" idx="11"/>
          </p:nvPr>
        </p:nvSpPr>
        <p:spPr/>
        <p:txBody>
          <a:bodyPr/>
          <a:lstStyle>
            <a:lvl1pPr defTabSz="892175">
              <a:defRPr>
                <a:cs typeface="Aptos" panose="020B0004020202020204" pitchFamily="34" charset="0"/>
              </a:defRPr>
            </a:lvl1pPr>
          </a:lstStyle>
          <a:p>
            <a:pPr>
              <a:defRPr/>
            </a:pPr>
            <a:endParaRPr lang="en-US" altLang="zh-CN"/>
          </a:p>
        </p:txBody>
      </p:sp>
      <p:sp>
        <p:nvSpPr>
          <p:cNvPr id="4" name="Slide Number Placeholder 5">
            <a:extLst>
              <a:ext uri="{FF2B5EF4-FFF2-40B4-BE49-F238E27FC236}">
                <a16:creationId xmlns:a16="http://schemas.microsoft.com/office/drawing/2014/main" id="{837CCE27-C089-1E7E-CDC1-380B58B50E9B}"/>
              </a:ext>
            </a:extLst>
          </p:cNvPr>
          <p:cNvSpPr>
            <a:spLocks noGrp="1" noChangeArrowheads="1"/>
          </p:cNvSpPr>
          <p:nvPr>
            <p:ph type="sldNum" sz="quarter" idx="12"/>
          </p:nvPr>
        </p:nvSpPr>
        <p:spPr/>
        <p:txBody>
          <a:bodyPr/>
          <a:lstStyle>
            <a:lvl1pPr defTabSz="892175">
              <a:defRPr smtClean="0">
                <a:cs typeface="Aptos" panose="020B0004020202020204" pitchFamily="34" charset="0"/>
              </a:defRPr>
            </a:lvl1pPr>
          </a:lstStyle>
          <a:p>
            <a:pPr>
              <a:defRPr/>
            </a:pPr>
            <a:fld id="{75CE82E3-4064-408B-B971-78997FC7E592}" type="slidenum">
              <a:rPr lang="en-US" altLang="zh-CN"/>
              <a:pPr>
                <a:defRPr/>
              </a:pPr>
              <a:t>‹#›</a:t>
            </a:fld>
            <a:endParaRPr lang="en-US" altLang="zh-CN"/>
          </a:p>
        </p:txBody>
      </p:sp>
    </p:spTree>
    <p:extLst>
      <p:ext uri="{BB962C8B-B14F-4D97-AF65-F5344CB8AC3E}">
        <p14:creationId xmlns:p14="http://schemas.microsoft.com/office/powerpoint/2010/main" val="304789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25C258F-D358-9CFF-8048-DBCF9796BAE8}"/>
              </a:ext>
            </a:extLst>
          </p:cNvPr>
          <p:cNvSpPr>
            <a:spLocks noGrp="1"/>
          </p:cNvSpPr>
          <p:nvPr>
            <p:ph type="dt" sz="half" idx="10"/>
          </p:nvPr>
        </p:nvSpPr>
        <p:spPr/>
        <p:txBody>
          <a:bodyPr/>
          <a:lstStyle>
            <a:lvl1pPr>
              <a:defRPr smtClean="0"/>
            </a:lvl1pPr>
          </a:lstStyle>
          <a:p>
            <a:pPr>
              <a:defRPr/>
            </a:pPr>
            <a:fld id="{72E7A9E2-48F1-43B2-9E20-7D10990CF453}" type="datetime1">
              <a:rPr lang="en-US" altLang="zh-CN"/>
              <a:pPr>
                <a:defRPr/>
              </a:pPr>
              <a:t>6/19/2025</a:t>
            </a:fld>
            <a:endParaRPr lang="en-US" altLang="zh-CN"/>
          </a:p>
        </p:txBody>
      </p:sp>
      <p:sp>
        <p:nvSpPr>
          <p:cNvPr id="5" name="页脚占位符 4">
            <a:extLst>
              <a:ext uri="{FF2B5EF4-FFF2-40B4-BE49-F238E27FC236}">
                <a16:creationId xmlns:a16="http://schemas.microsoft.com/office/drawing/2014/main" id="{ECFD8145-0E43-B8A2-9890-FEA08691BB5E}"/>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262D9A82-8C36-F601-8A50-92D1BAA4312B}"/>
              </a:ext>
            </a:extLst>
          </p:cNvPr>
          <p:cNvSpPr>
            <a:spLocks noGrp="1"/>
          </p:cNvSpPr>
          <p:nvPr>
            <p:ph type="sldNum" sz="quarter" idx="12"/>
          </p:nvPr>
        </p:nvSpPr>
        <p:spPr/>
        <p:txBody>
          <a:bodyPr/>
          <a:lstStyle>
            <a:lvl1pPr>
              <a:defRPr smtClean="0"/>
            </a:lvl1pPr>
          </a:lstStyle>
          <a:p>
            <a:pPr>
              <a:defRPr/>
            </a:pPr>
            <a:fld id="{62AA7ED5-4000-4219-87F2-5259108B0911}" type="slidenum">
              <a:rPr lang="en-US" altLang="zh-CN"/>
              <a:pPr>
                <a:defRPr/>
              </a:pPr>
              <a:t>‹#›</a:t>
            </a:fld>
            <a:endParaRPr lang="en-US" altLang="zh-CN"/>
          </a:p>
        </p:txBody>
      </p:sp>
    </p:spTree>
    <p:extLst>
      <p:ext uri="{BB962C8B-B14F-4D97-AF65-F5344CB8AC3E}">
        <p14:creationId xmlns:p14="http://schemas.microsoft.com/office/powerpoint/2010/main" val="424187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562600" y="534988"/>
            <a:ext cx="1674813" cy="852487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34988" y="534988"/>
            <a:ext cx="4875212" cy="8524875"/>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A8096B2-8D29-712D-CE1D-A93B2CB6E7DE}"/>
              </a:ext>
            </a:extLst>
          </p:cNvPr>
          <p:cNvSpPr>
            <a:spLocks noGrp="1"/>
          </p:cNvSpPr>
          <p:nvPr>
            <p:ph type="dt" sz="half" idx="10"/>
          </p:nvPr>
        </p:nvSpPr>
        <p:spPr/>
        <p:txBody>
          <a:bodyPr/>
          <a:lstStyle>
            <a:lvl1pPr>
              <a:defRPr smtClean="0"/>
            </a:lvl1pPr>
          </a:lstStyle>
          <a:p>
            <a:pPr>
              <a:defRPr/>
            </a:pPr>
            <a:fld id="{423FB5B1-98B9-45DD-B41B-523997ADB3E7}" type="datetime1">
              <a:rPr lang="en-US" altLang="zh-CN"/>
              <a:pPr>
                <a:defRPr/>
              </a:pPr>
              <a:t>6/19/2025</a:t>
            </a:fld>
            <a:endParaRPr lang="en-US" altLang="zh-CN"/>
          </a:p>
        </p:txBody>
      </p:sp>
      <p:sp>
        <p:nvSpPr>
          <p:cNvPr id="5" name="页脚占位符 4">
            <a:extLst>
              <a:ext uri="{FF2B5EF4-FFF2-40B4-BE49-F238E27FC236}">
                <a16:creationId xmlns:a16="http://schemas.microsoft.com/office/drawing/2014/main" id="{C0BD45B6-E1DE-A2DF-DCEC-DD427A0E3EB8}"/>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DCB269AC-FCAC-E6D5-746C-867BD8E850F9}"/>
              </a:ext>
            </a:extLst>
          </p:cNvPr>
          <p:cNvSpPr>
            <a:spLocks noGrp="1"/>
          </p:cNvSpPr>
          <p:nvPr>
            <p:ph type="sldNum" sz="quarter" idx="12"/>
          </p:nvPr>
        </p:nvSpPr>
        <p:spPr/>
        <p:txBody>
          <a:bodyPr/>
          <a:lstStyle>
            <a:lvl1pPr>
              <a:defRPr smtClean="0"/>
            </a:lvl1pPr>
          </a:lstStyle>
          <a:p>
            <a:pPr>
              <a:defRPr/>
            </a:pPr>
            <a:fld id="{023BEC01-FEB9-4F05-B7D3-F086507A513B}" type="slidenum">
              <a:rPr lang="en-US" altLang="zh-CN"/>
              <a:pPr>
                <a:defRPr/>
              </a:pPr>
              <a:t>‹#›</a:t>
            </a:fld>
            <a:endParaRPr lang="en-US" altLang="zh-CN"/>
          </a:p>
        </p:txBody>
      </p:sp>
    </p:spTree>
    <p:extLst>
      <p:ext uri="{BB962C8B-B14F-4D97-AF65-F5344CB8AC3E}">
        <p14:creationId xmlns:p14="http://schemas.microsoft.com/office/powerpoint/2010/main" val="2298745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E79B94D-7D02-12E5-D2E1-2B7B5DC9E931}"/>
              </a:ext>
            </a:extLst>
          </p:cNvPr>
          <p:cNvSpPr>
            <a:spLocks noGrp="1"/>
          </p:cNvSpPr>
          <p:nvPr>
            <p:ph type="dt" sz="half" idx="10"/>
          </p:nvPr>
        </p:nvSpPr>
        <p:spPr/>
        <p:txBody>
          <a:bodyPr/>
          <a:lstStyle>
            <a:lvl1pPr>
              <a:defRPr smtClean="0"/>
            </a:lvl1pPr>
          </a:lstStyle>
          <a:p>
            <a:pPr>
              <a:defRPr/>
            </a:pPr>
            <a:fld id="{C6D76264-0C9B-430F-A89A-CEA916A382CC}" type="datetime1">
              <a:rPr lang="en-US" altLang="zh-CN"/>
              <a:pPr>
                <a:defRPr/>
              </a:pPr>
              <a:t>6/19/2025</a:t>
            </a:fld>
            <a:endParaRPr lang="en-US" altLang="zh-CN"/>
          </a:p>
        </p:txBody>
      </p:sp>
      <p:sp>
        <p:nvSpPr>
          <p:cNvPr id="5" name="页脚占位符 4">
            <a:extLst>
              <a:ext uri="{FF2B5EF4-FFF2-40B4-BE49-F238E27FC236}">
                <a16:creationId xmlns:a16="http://schemas.microsoft.com/office/drawing/2014/main" id="{78DB81B0-DB1A-F7D8-2B1C-49DFE894022D}"/>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E1E38F6D-529A-501F-837D-C4D7151A3405}"/>
              </a:ext>
            </a:extLst>
          </p:cNvPr>
          <p:cNvSpPr>
            <a:spLocks noGrp="1"/>
          </p:cNvSpPr>
          <p:nvPr>
            <p:ph type="sldNum" sz="quarter" idx="12"/>
          </p:nvPr>
        </p:nvSpPr>
        <p:spPr/>
        <p:txBody>
          <a:bodyPr/>
          <a:lstStyle>
            <a:lvl1pPr>
              <a:defRPr smtClean="0"/>
            </a:lvl1pPr>
          </a:lstStyle>
          <a:p>
            <a:pPr>
              <a:defRPr/>
            </a:pPr>
            <a:fld id="{26B4D387-B27F-4491-9317-F8F506E6C3DE}" type="slidenum">
              <a:rPr lang="en-US" altLang="zh-CN"/>
              <a:pPr>
                <a:defRPr/>
              </a:pPr>
              <a:t>‹#›</a:t>
            </a:fld>
            <a:endParaRPr lang="en-US" altLang="zh-CN"/>
          </a:p>
        </p:txBody>
      </p:sp>
    </p:spTree>
    <p:extLst>
      <p:ext uri="{BB962C8B-B14F-4D97-AF65-F5344CB8AC3E}">
        <p14:creationId xmlns:p14="http://schemas.microsoft.com/office/powerpoint/2010/main" val="389933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30225" y="2508250"/>
            <a:ext cx="6704013" cy="4183063"/>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530225" y="6731000"/>
            <a:ext cx="6704013" cy="220027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A04DF076-D5D6-C21B-E271-079AE2B45E01}"/>
              </a:ext>
            </a:extLst>
          </p:cNvPr>
          <p:cNvSpPr>
            <a:spLocks noGrp="1"/>
          </p:cNvSpPr>
          <p:nvPr>
            <p:ph type="dt" sz="half" idx="10"/>
          </p:nvPr>
        </p:nvSpPr>
        <p:spPr/>
        <p:txBody>
          <a:bodyPr/>
          <a:lstStyle>
            <a:lvl1pPr>
              <a:defRPr smtClean="0"/>
            </a:lvl1pPr>
          </a:lstStyle>
          <a:p>
            <a:pPr>
              <a:defRPr/>
            </a:pPr>
            <a:fld id="{37A6FB90-5537-4310-9A20-FC5365361F07}" type="datetime1">
              <a:rPr lang="en-US" altLang="zh-CN"/>
              <a:pPr>
                <a:defRPr/>
              </a:pPr>
              <a:t>6/19/2025</a:t>
            </a:fld>
            <a:endParaRPr lang="en-US" altLang="zh-CN"/>
          </a:p>
        </p:txBody>
      </p:sp>
      <p:sp>
        <p:nvSpPr>
          <p:cNvPr id="5" name="页脚占位符 4">
            <a:extLst>
              <a:ext uri="{FF2B5EF4-FFF2-40B4-BE49-F238E27FC236}">
                <a16:creationId xmlns:a16="http://schemas.microsoft.com/office/drawing/2014/main" id="{79999ABB-0CC2-3CBB-06D9-AD22316DDA66}"/>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3D3B9529-5A31-14C0-722A-0D3FFDAC9FE9}"/>
              </a:ext>
            </a:extLst>
          </p:cNvPr>
          <p:cNvSpPr>
            <a:spLocks noGrp="1"/>
          </p:cNvSpPr>
          <p:nvPr>
            <p:ph type="sldNum" sz="quarter" idx="12"/>
          </p:nvPr>
        </p:nvSpPr>
        <p:spPr/>
        <p:txBody>
          <a:bodyPr/>
          <a:lstStyle>
            <a:lvl1pPr>
              <a:defRPr smtClean="0"/>
            </a:lvl1pPr>
          </a:lstStyle>
          <a:p>
            <a:pPr>
              <a:defRPr/>
            </a:pPr>
            <a:fld id="{B6C47E59-305B-4E8D-B3E4-1A55442DE6AD}" type="slidenum">
              <a:rPr lang="en-US" altLang="zh-CN"/>
              <a:pPr>
                <a:defRPr/>
              </a:pPr>
              <a:t>‹#›</a:t>
            </a:fld>
            <a:endParaRPr lang="en-US" altLang="zh-CN"/>
          </a:p>
        </p:txBody>
      </p:sp>
    </p:spTree>
    <p:extLst>
      <p:ext uri="{BB962C8B-B14F-4D97-AF65-F5344CB8AC3E}">
        <p14:creationId xmlns:p14="http://schemas.microsoft.com/office/powerpoint/2010/main" val="2797091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34988" y="2678113"/>
            <a:ext cx="3275012" cy="63817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3962400" y="2678113"/>
            <a:ext cx="3275013" cy="63817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B292AA4E-3FA8-2EE4-65AC-5023A8913B63}"/>
              </a:ext>
            </a:extLst>
          </p:cNvPr>
          <p:cNvSpPr>
            <a:spLocks noGrp="1"/>
          </p:cNvSpPr>
          <p:nvPr>
            <p:ph type="dt" sz="half" idx="10"/>
          </p:nvPr>
        </p:nvSpPr>
        <p:spPr/>
        <p:txBody>
          <a:bodyPr/>
          <a:lstStyle>
            <a:lvl1pPr>
              <a:defRPr smtClean="0"/>
            </a:lvl1pPr>
          </a:lstStyle>
          <a:p>
            <a:pPr>
              <a:defRPr/>
            </a:pPr>
            <a:fld id="{E1962912-D22F-4961-ACA2-29BC99A25623}" type="datetime1">
              <a:rPr lang="en-US" altLang="zh-CN"/>
              <a:pPr>
                <a:defRPr/>
              </a:pPr>
              <a:t>6/19/2025</a:t>
            </a:fld>
            <a:endParaRPr lang="en-US" altLang="zh-CN"/>
          </a:p>
        </p:txBody>
      </p:sp>
      <p:sp>
        <p:nvSpPr>
          <p:cNvPr id="6" name="页脚占位符 5">
            <a:extLst>
              <a:ext uri="{FF2B5EF4-FFF2-40B4-BE49-F238E27FC236}">
                <a16:creationId xmlns:a16="http://schemas.microsoft.com/office/drawing/2014/main" id="{968A65AB-B713-F56A-A4B6-007182F150A5}"/>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6">
            <a:extLst>
              <a:ext uri="{FF2B5EF4-FFF2-40B4-BE49-F238E27FC236}">
                <a16:creationId xmlns:a16="http://schemas.microsoft.com/office/drawing/2014/main" id="{38608101-0355-9B2B-C7B4-2938509DD58F}"/>
              </a:ext>
            </a:extLst>
          </p:cNvPr>
          <p:cNvSpPr>
            <a:spLocks noGrp="1"/>
          </p:cNvSpPr>
          <p:nvPr>
            <p:ph type="sldNum" sz="quarter" idx="12"/>
          </p:nvPr>
        </p:nvSpPr>
        <p:spPr/>
        <p:txBody>
          <a:bodyPr/>
          <a:lstStyle>
            <a:lvl1pPr>
              <a:defRPr smtClean="0"/>
            </a:lvl1pPr>
          </a:lstStyle>
          <a:p>
            <a:pPr>
              <a:defRPr/>
            </a:pPr>
            <a:fld id="{A254A4CC-BBE0-4242-969C-0E7632A8A49F}" type="slidenum">
              <a:rPr lang="en-US" altLang="zh-CN"/>
              <a:pPr>
                <a:defRPr/>
              </a:pPr>
              <a:t>‹#›</a:t>
            </a:fld>
            <a:endParaRPr lang="en-US" altLang="zh-CN"/>
          </a:p>
        </p:txBody>
      </p:sp>
    </p:spTree>
    <p:extLst>
      <p:ext uri="{BB962C8B-B14F-4D97-AF65-F5344CB8AC3E}">
        <p14:creationId xmlns:p14="http://schemas.microsoft.com/office/powerpoint/2010/main" val="57320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34988" y="534988"/>
            <a:ext cx="6704012" cy="1944687"/>
          </a:xfrm>
        </p:spPr>
        <p:txBody>
          <a:bodyPr/>
          <a:lstStyle/>
          <a:p>
            <a:r>
              <a:rPr lang="zh-CN" altLang="en-US"/>
              <a:t>单击此处编辑母版标题样式</a:t>
            </a:r>
          </a:p>
        </p:txBody>
      </p:sp>
      <p:sp>
        <p:nvSpPr>
          <p:cNvPr id="3" name="文本占位符 2"/>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534988" y="3673475"/>
            <a:ext cx="3287712" cy="54054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3935413" y="3673475"/>
            <a:ext cx="3303587" cy="54054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5DB9ECA2-3408-BA59-22AF-AF752DB78A58}"/>
              </a:ext>
            </a:extLst>
          </p:cNvPr>
          <p:cNvSpPr>
            <a:spLocks noGrp="1"/>
          </p:cNvSpPr>
          <p:nvPr>
            <p:ph type="dt" sz="half" idx="10"/>
          </p:nvPr>
        </p:nvSpPr>
        <p:spPr/>
        <p:txBody>
          <a:bodyPr/>
          <a:lstStyle>
            <a:lvl1pPr>
              <a:defRPr smtClean="0"/>
            </a:lvl1pPr>
          </a:lstStyle>
          <a:p>
            <a:pPr>
              <a:defRPr/>
            </a:pPr>
            <a:fld id="{5C3ECD16-BF8A-4109-B8F0-F362EBCFD3BE}" type="datetime1">
              <a:rPr lang="en-US" altLang="zh-CN"/>
              <a:pPr>
                <a:defRPr/>
              </a:pPr>
              <a:t>6/19/2025</a:t>
            </a:fld>
            <a:endParaRPr lang="en-US" altLang="zh-CN"/>
          </a:p>
        </p:txBody>
      </p:sp>
      <p:sp>
        <p:nvSpPr>
          <p:cNvPr id="8" name="页脚占位符 7">
            <a:extLst>
              <a:ext uri="{FF2B5EF4-FFF2-40B4-BE49-F238E27FC236}">
                <a16:creationId xmlns:a16="http://schemas.microsoft.com/office/drawing/2014/main" id="{4973980D-3C25-C421-44C2-3CCD9988A3F8}"/>
              </a:ext>
            </a:extLst>
          </p:cNvPr>
          <p:cNvSpPr>
            <a:spLocks noGrp="1"/>
          </p:cNvSpPr>
          <p:nvPr>
            <p:ph type="ftr" sz="quarter" idx="11"/>
          </p:nvPr>
        </p:nvSpPr>
        <p:spPr/>
        <p:txBody>
          <a:bodyPr/>
          <a:lstStyle>
            <a:lvl1pPr>
              <a:defRPr/>
            </a:lvl1pPr>
          </a:lstStyle>
          <a:p>
            <a:pPr>
              <a:defRPr/>
            </a:pPr>
            <a:endParaRPr lang="en-US" altLang="zh-CN"/>
          </a:p>
        </p:txBody>
      </p:sp>
      <p:sp>
        <p:nvSpPr>
          <p:cNvPr id="9" name="灯片编号占位符 8">
            <a:extLst>
              <a:ext uri="{FF2B5EF4-FFF2-40B4-BE49-F238E27FC236}">
                <a16:creationId xmlns:a16="http://schemas.microsoft.com/office/drawing/2014/main" id="{CF40F322-1641-B47C-B0AF-7A103CE992B7}"/>
              </a:ext>
            </a:extLst>
          </p:cNvPr>
          <p:cNvSpPr>
            <a:spLocks noGrp="1"/>
          </p:cNvSpPr>
          <p:nvPr>
            <p:ph type="sldNum" sz="quarter" idx="12"/>
          </p:nvPr>
        </p:nvSpPr>
        <p:spPr/>
        <p:txBody>
          <a:bodyPr/>
          <a:lstStyle>
            <a:lvl1pPr>
              <a:defRPr smtClean="0"/>
            </a:lvl1pPr>
          </a:lstStyle>
          <a:p>
            <a:pPr>
              <a:defRPr/>
            </a:pPr>
            <a:fld id="{D5BA0BAA-C034-40D6-AC13-447D01FFBBAD}" type="slidenum">
              <a:rPr lang="en-US" altLang="zh-CN"/>
              <a:pPr>
                <a:defRPr/>
              </a:pPr>
              <a:t>‹#›</a:t>
            </a:fld>
            <a:endParaRPr lang="en-US" altLang="zh-CN"/>
          </a:p>
        </p:txBody>
      </p:sp>
    </p:spTree>
    <p:extLst>
      <p:ext uri="{BB962C8B-B14F-4D97-AF65-F5344CB8AC3E}">
        <p14:creationId xmlns:p14="http://schemas.microsoft.com/office/powerpoint/2010/main" val="3592363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CCCE85E-21BE-5441-9C34-5449C854708A}"/>
              </a:ext>
            </a:extLst>
          </p:cNvPr>
          <p:cNvSpPr>
            <a:spLocks noGrp="1"/>
          </p:cNvSpPr>
          <p:nvPr>
            <p:ph type="dt" sz="half" idx="10"/>
          </p:nvPr>
        </p:nvSpPr>
        <p:spPr/>
        <p:txBody>
          <a:bodyPr/>
          <a:lstStyle>
            <a:lvl1pPr>
              <a:defRPr smtClean="0"/>
            </a:lvl1pPr>
          </a:lstStyle>
          <a:p>
            <a:pPr>
              <a:defRPr/>
            </a:pPr>
            <a:fld id="{EDEE2289-000A-497B-92D5-07A9B32E9637}" type="datetime1">
              <a:rPr lang="en-US" altLang="zh-CN"/>
              <a:pPr>
                <a:defRPr/>
              </a:pPr>
              <a:t>6/19/2025</a:t>
            </a:fld>
            <a:endParaRPr lang="en-US" altLang="zh-CN"/>
          </a:p>
        </p:txBody>
      </p:sp>
      <p:sp>
        <p:nvSpPr>
          <p:cNvPr id="4" name="页脚占位符 3">
            <a:extLst>
              <a:ext uri="{FF2B5EF4-FFF2-40B4-BE49-F238E27FC236}">
                <a16:creationId xmlns:a16="http://schemas.microsoft.com/office/drawing/2014/main" id="{439938BF-FAF9-9210-4B3A-57F14AB14EB0}"/>
              </a:ext>
            </a:extLst>
          </p:cNvPr>
          <p:cNvSpPr>
            <a:spLocks noGrp="1"/>
          </p:cNvSpPr>
          <p:nvPr>
            <p:ph type="ftr" sz="quarter" idx="11"/>
          </p:nvPr>
        </p:nvSpPr>
        <p:spPr/>
        <p:txBody>
          <a:bodyPr/>
          <a:lstStyle>
            <a:lvl1pPr>
              <a:defRPr/>
            </a:lvl1pPr>
          </a:lstStyle>
          <a:p>
            <a:pPr>
              <a:defRPr/>
            </a:pPr>
            <a:endParaRPr lang="en-US" altLang="zh-CN"/>
          </a:p>
        </p:txBody>
      </p:sp>
      <p:sp>
        <p:nvSpPr>
          <p:cNvPr id="5" name="灯片编号占位符 4">
            <a:extLst>
              <a:ext uri="{FF2B5EF4-FFF2-40B4-BE49-F238E27FC236}">
                <a16:creationId xmlns:a16="http://schemas.microsoft.com/office/drawing/2014/main" id="{C9F8D896-CE56-91C3-F024-2E5189AB6F6B}"/>
              </a:ext>
            </a:extLst>
          </p:cNvPr>
          <p:cNvSpPr>
            <a:spLocks noGrp="1"/>
          </p:cNvSpPr>
          <p:nvPr>
            <p:ph type="sldNum" sz="quarter" idx="12"/>
          </p:nvPr>
        </p:nvSpPr>
        <p:spPr/>
        <p:txBody>
          <a:bodyPr/>
          <a:lstStyle>
            <a:lvl1pPr>
              <a:defRPr smtClean="0"/>
            </a:lvl1pPr>
          </a:lstStyle>
          <a:p>
            <a:pPr>
              <a:defRPr/>
            </a:pPr>
            <a:fld id="{556405F9-CC6E-484C-97E9-A58551DC20EC}" type="slidenum">
              <a:rPr lang="en-US" altLang="zh-CN"/>
              <a:pPr>
                <a:defRPr/>
              </a:pPr>
              <a:t>‹#›</a:t>
            </a:fld>
            <a:endParaRPr lang="en-US" altLang="zh-CN"/>
          </a:p>
        </p:txBody>
      </p:sp>
    </p:spTree>
    <p:extLst>
      <p:ext uri="{BB962C8B-B14F-4D97-AF65-F5344CB8AC3E}">
        <p14:creationId xmlns:p14="http://schemas.microsoft.com/office/powerpoint/2010/main" val="370670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30FD1CD-0769-F6F3-400C-4CE4F459EEDE}"/>
              </a:ext>
            </a:extLst>
          </p:cNvPr>
          <p:cNvSpPr>
            <a:spLocks noGrp="1"/>
          </p:cNvSpPr>
          <p:nvPr>
            <p:ph type="dt" sz="half" idx="10"/>
          </p:nvPr>
        </p:nvSpPr>
        <p:spPr/>
        <p:txBody>
          <a:bodyPr/>
          <a:lstStyle>
            <a:lvl1pPr>
              <a:defRPr smtClean="0"/>
            </a:lvl1pPr>
          </a:lstStyle>
          <a:p>
            <a:pPr>
              <a:defRPr/>
            </a:pPr>
            <a:fld id="{09100FD5-7174-4EA5-9C09-2033EF7D2B67}" type="datetime1">
              <a:rPr lang="en-US" altLang="zh-CN"/>
              <a:pPr>
                <a:defRPr/>
              </a:pPr>
              <a:t>6/19/2025</a:t>
            </a:fld>
            <a:endParaRPr lang="en-US" altLang="zh-CN"/>
          </a:p>
        </p:txBody>
      </p:sp>
      <p:sp>
        <p:nvSpPr>
          <p:cNvPr id="3" name="页脚占位符 2">
            <a:extLst>
              <a:ext uri="{FF2B5EF4-FFF2-40B4-BE49-F238E27FC236}">
                <a16:creationId xmlns:a16="http://schemas.microsoft.com/office/drawing/2014/main" id="{524CD3DA-2AA6-4BDC-640A-47CDD7ED7BCB}"/>
              </a:ext>
            </a:extLst>
          </p:cNvPr>
          <p:cNvSpPr>
            <a:spLocks noGrp="1"/>
          </p:cNvSpPr>
          <p:nvPr>
            <p:ph type="ftr" sz="quarter" idx="11"/>
          </p:nvPr>
        </p:nvSpPr>
        <p:spPr/>
        <p:txBody>
          <a:bodyPr/>
          <a:lstStyle>
            <a:lvl1pPr>
              <a:defRPr/>
            </a:lvl1pPr>
          </a:lstStyle>
          <a:p>
            <a:pPr>
              <a:defRPr/>
            </a:pPr>
            <a:endParaRPr lang="en-US" altLang="zh-CN"/>
          </a:p>
        </p:txBody>
      </p:sp>
      <p:sp>
        <p:nvSpPr>
          <p:cNvPr id="4" name="灯片编号占位符 3">
            <a:extLst>
              <a:ext uri="{FF2B5EF4-FFF2-40B4-BE49-F238E27FC236}">
                <a16:creationId xmlns:a16="http://schemas.microsoft.com/office/drawing/2014/main" id="{BE82480E-CC85-9BAD-78FE-146F0BECAA56}"/>
              </a:ext>
            </a:extLst>
          </p:cNvPr>
          <p:cNvSpPr>
            <a:spLocks noGrp="1"/>
          </p:cNvSpPr>
          <p:nvPr>
            <p:ph type="sldNum" sz="quarter" idx="12"/>
          </p:nvPr>
        </p:nvSpPr>
        <p:spPr/>
        <p:txBody>
          <a:bodyPr/>
          <a:lstStyle>
            <a:lvl1pPr>
              <a:defRPr smtClean="0"/>
            </a:lvl1pPr>
          </a:lstStyle>
          <a:p>
            <a:pPr>
              <a:defRPr/>
            </a:pPr>
            <a:fld id="{8BB40183-6DAD-481B-81B7-3FEA7D34197A}" type="slidenum">
              <a:rPr lang="en-US" altLang="zh-CN"/>
              <a:pPr>
                <a:defRPr/>
              </a:pPr>
              <a:t>‹#›</a:t>
            </a:fld>
            <a:endParaRPr lang="en-US" altLang="zh-CN"/>
          </a:p>
        </p:txBody>
      </p:sp>
    </p:spTree>
    <p:extLst>
      <p:ext uri="{BB962C8B-B14F-4D97-AF65-F5344CB8AC3E}">
        <p14:creationId xmlns:p14="http://schemas.microsoft.com/office/powerpoint/2010/main" val="106774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4988" y="669925"/>
            <a:ext cx="2506662" cy="2347913"/>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BEAEF89-E672-3686-3113-FF88BE1A5052}"/>
              </a:ext>
            </a:extLst>
          </p:cNvPr>
          <p:cNvSpPr>
            <a:spLocks noGrp="1"/>
          </p:cNvSpPr>
          <p:nvPr>
            <p:ph type="dt" sz="half" idx="10"/>
          </p:nvPr>
        </p:nvSpPr>
        <p:spPr/>
        <p:txBody>
          <a:bodyPr/>
          <a:lstStyle>
            <a:lvl1pPr>
              <a:defRPr smtClean="0"/>
            </a:lvl1pPr>
          </a:lstStyle>
          <a:p>
            <a:pPr>
              <a:defRPr/>
            </a:pPr>
            <a:fld id="{B1E34E17-127F-4078-A843-9060BAAFE5A1}" type="datetime1">
              <a:rPr lang="en-US" altLang="zh-CN"/>
              <a:pPr>
                <a:defRPr/>
              </a:pPr>
              <a:t>6/19/2025</a:t>
            </a:fld>
            <a:endParaRPr lang="en-US" altLang="zh-CN"/>
          </a:p>
        </p:txBody>
      </p:sp>
      <p:sp>
        <p:nvSpPr>
          <p:cNvPr id="6" name="页脚占位符 5">
            <a:extLst>
              <a:ext uri="{FF2B5EF4-FFF2-40B4-BE49-F238E27FC236}">
                <a16:creationId xmlns:a16="http://schemas.microsoft.com/office/drawing/2014/main" id="{7C8F2D6F-F45A-C170-8605-35E616250B4C}"/>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6">
            <a:extLst>
              <a:ext uri="{FF2B5EF4-FFF2-40B4-BE49-F238E27FC236}">
                <a16:creationId xmlns:a16="http://schemas.microsoft.com/office/drawing/2014/main" id="{74B7750B-08EC-0569-B542-E192F4CBB3CE}"/>
              </a:ext>
            </a:extLst>
          </p:cNvPr>
          <p:cNvSpPr>
            <a:spLocks noGrp="1"/>
          </p:cNvSpPr>
          <p:nvPr>
            <p:ph type="sldNum" sz="quarter" idx="12"/>
          </p:nvPr>
        </p:nvSpPr>
        <p:spPr/>
        <p:txBody>
          <a:bodyPr/>
          <a:lstStyle>
            <a:lvl1pPr>
              <a:defRPr smtClean="0"/>
            </a:lvl1pPr>
          </a:lstStyle>
          <a:p>
            <a:pPr>
              <a:defRPr/>
            </a:pPr>
            <a:fld id="{CBAD133B-B244-469A-B372-93569A220019}" type="slidenum">
              <a:rPr lang="en-US" altLang="zh-CN"/>
              <a:pPr>
                <a:defRPr/>
              </a:pPr>
              <a:t>‹#›</a:t>
            </a:fld>
            <a:endParaRPr lang="en-US" altLang="zh-CN"/>
          </a:p>
        </p:txBody>
      </p:sp>
    </p:spTree>
    <p:extLst>
      <p:ext uri="{BB962C8B-B14F-4D97-AF65-F5344CB8AC3E}">
        <p14:creationId xmlns:p14="http://schemas.microsoft.com/office/powerpoint/2010/main" val="180907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4988" y="669925"/>
            <a:ext cx="2506662" cy="2347913"/>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2666D9C-11B0-259E-EFB1-FD959B12924D}"/>
              </a:ext>
            </a:extLst>
          </p:cNvPr>
          <p:cNvSpPr>
            <a:spLocks noGrp="1"/>
          </p:cNvSpPr>
          <p:nvPr>
            <p:ph type="dt" sz="half" idx="10"/>
          </p:nvPr>
        </p:nvSpPr>
        <p:spPr/>
        <p:txBody>
          <a:bodyPr/>
          <a:lstStyle>
            <a:lvl1pPr>
              <a:defRPr smtClean="0"/>
            </a:lvl1pPr>
          </a:lstStyle>
          <a:p>
            <a:pPr>
              <a:defRPr/>
            </a:pPr>
            <a:fld id="{EB97F857-1948-4CD3-8A94-8A23797F6E9F}" type="datetime1">
              <a:rPr lang="en-US" altLang="zh-CN"/>
              <a:pPr>
                <a:defRPr/>
              </a:pPr>
              <a:t>6/19/2025</a:t>
            </a:fld>
            <a:endParaRPr lang="en-US" altLang="zh-CN"/>
          </a:p>
        </p:txBody>
      </p:sp>
      <p:sp>
        <p:nvSpPr>
          <p:cNvPr id="6" name="页脚占位符 5">
            <a:extLst>
              <a:ext uri="{FF2B5EF4-FFF2-40B4-BE49-F238E27FC236}">
                <a16:creationId xmlns:a16="http://schemas.microsoft.com/office/drawing/2014/main" id="{85C4B247-DCCD-7430-7104-3861FDDDDFE4}"/>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6">
            <a:extLst>
              <a:ext uri="{FF2B5EF4-FFF2-40B4-BE49-F238E27FC236}">
                <a16:creationId xmlns:a16="http://schemas.microsoft.com/office/drawing/2014/main" id="{EA771FA9-BFB8-413F-44D2-FFFCC8902868}"/>
              </a:ext>
            </a:extLst>
          </p:cNvPr>
          <p:cNvSpPr>
            <a:spLocks noGrp="1"/>
          </p:cNvSpPr>
          <p:nvPr>
            <p:ph type="sldNum" sz="quarter" idx="12"/>
          </p:nvPr>
        </p:nvSpPr>
        <p:spPr/>
        <p:txBody>
          <a:bodyPr/>
          <a:lstStyle>
            <a:lvl1pPr>
              <a:defRPr smtClean="0"/>
            </a:lvl1pPr>
          </a:lstStyle>
          <a:p>
            <a:pPr>
              <a:defRPr/>
            </a:pPr>
            <a:fld id="{C99D9933-3AE8-49B8-8A1B-3DCF8D3210F0}" type="slidenum">
              <a:rPr lang="en-US" altLang="zh-CN"/>
              <a:pPr>
                <a:defRPr/>
              </a:pPr>
              <a:t>‹#›</a:t>
            </a:fld>
            <a:endParaRPr lang="en-US" altLang="zh-CN"/>
          </a:p>
        </p:txBody>
      </p:sp>
    </p:spTree>
    <p:extLst>
      <p:ext uri="{BB962C8B-B14F-4D97-AF65-F5344CB8AC3E}">
        <p14:creationId xmlns:p14="http://schemas.microsoft.com/office/powerpoint/2010/main" val="73832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7D25789-9A59-2229-8D89-3A8A7BAF20A2}"/>
              </a:ext>
            </a:extLst>
          </p:cNvPr>
          <p:cNvSpPr>
            <a:spLocks noGrp="1" noChangeArrowheads="1"/>
          </p:cNvSpPr>
          <p:nvPr>
            <p:ph type="title"/>
          </p:nvPr>
        </p:nvSpPr>
        <p:spPr bwMode="auto">
          <a:xfrm>
            <a:off x="534988" y="534988"/>
            <a:ext cx="6702425" cy="1944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Text Placeholder 2">
            <a:extLst>
              <a:ext uri="{FF2B5EF4-FFF2-40B4-BE49-F238E27FC236}">
                <a16:creationId xmlns:a16="http://schemas.microsoft.com/office/drawing/2014/main" id="{09640417-4EC8-D0C0-4D9D-CC4885C2A208}"/>
              </a:ext>
            </a:extLst>
          </p:cNvPr>
          <p:cNvSpPr>
            <a:spLocks noGrp="1" noChangeArrowheads="1"/>
          </p:cNvSpPr>
          <p:nvPr>
            <p:ph type="body" idx="1"/>
          </p:nvPr>
        </p:nvSpPr>
        <p:spPr bwMode="auto">
          <a:xfrm>
            <a:off x="534988" y="2678113"/>
            <a:ext cx="6702425" cy="638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9" name="Date Placeholder 3">
            <a:extLst>
              <a:ext uri="{FF2B5EF4-FFF2-40B4-BE49-F238E27FC236}">
                <a16:creationId xmlns:a16="http://schemas.microsoft.com/office/drawing/2014/main" id="{DC213B0E-5D22-F906-D916-0843D6370002}"/>
              </a:ext>
            </a:extLst>
          </p:cNvPr>
          <p:cNvSpPr>
            <a:spLocks noGrp="1" noChangeArrowheads="1"/>
          </p:cNvSpPr>
          <p:nvPr>
            <p:ph type="dt" sz="half" idx="2"/>
          </p:nvPr>
        </p:nvSpPr>
        <p:spPr bwMode="auto">
          <a:xfrm>
            <a:off x="534988" y="9323388"/>
            <a:ext cx="1747837" cy="534987"/>
          </a:xfrm>
          <a:prstGeom prst="rect">
            <a:avLst/>
          </a:prstGeom>
          <a:noFill/>
          <a:ln>
            <a:noFill/>
          </a:ln>
          <a:effectLst/>
        </p:spPr>
        <p:txBody>
          <a:bodyPr vert="horz" wrap="square" lIns="91440" tIns="45720" rIns="91440" bIns="45720" numCol="1" anchor="ctr" anchorCtr="0" compatLnSpc="1">
            <a:prstTxWarp prst="textNoShape">
              <a:avLst/>
            </a:prstTxWarp>
          </a:bodyPr>
          <a:lstStyle>
            <a:lvl1pPr defTabSz="711200" eaLnBrk="1" hangingPunct="1">
              <a:buSzPct val="100000"/>
              <a:defRPr sz="900" smtClean="0">
                <a:solidFill>
                  <a:srgbClr val="767676"/>
                </a:solidFill>
                <a:ea typeface="宋体" panose="02010600030101010101" pitchFamily="2" charset="-122"/>
                <a:cs typeface="+mn-cs"/>
              </a:defRPr>
            </a:lvl1pPr>
          </a:lstStyle>
          <a:p>
            <a:pPr>
              <a:defRPr/>
            </a:pPr>
            <a:fld id="{7467F6FC-5AB7-4B07-B576-32BCD189A183}" type="datetime1">
              <a:rPr lang="en-US" altLang="zh-CN"/>
              <a:pPr>
                <a:defRPr/>
              </a:pPr>
              <a:t>6/19/2025</a:t>
            </a:fld>
            <a:endParaRPr lang="en-US" altLang="zh-CN"/>
          </a:p>
        </p:txBody>
      </p:sp>
      <p:sp>
        <p:nvSpPr>
          <p:cNvPr id="1030" name="Footer Placeholder 4">
            <a:extLst>
              <a:ext uri="{FF2B5EF4-FFF2-40B4-BE49-F238E27FC236}">
                <a16:creationId xmlns:a16="http://schemas.microsoft.com/office/drawing/2014/main" id="{A3ACDE01-8C42-F01C-2170-F9C42F7ED4B7}"/>
              </a:ext>
            </a:extLst>
          </p:cNvPr>
          <p:cNvSpPr>
            <a:spLocks noGrp="1" noChangeArrowheads="1"/>
          </p:cNvSpPr>
          <p:nvPr>
            <p:ph type="ftr" sz="quarter" idx="3"/>
          </p:nvPr>
        </p:nvSpPr>
        <p:spPr bwMode="auto">
          <a:xfrm>
            <a:off x="2574925" y="9323388"/>
            <a:ext cx="2622550" cy="534987"/>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ctr" defTabSz="711200" eaLnBrk="1" hangingPunct="1">
              <a:buSzPct val="100000"/>
              <a:defRPr sz="900">
                <a:solidFill>
                  <a:srgbClr val="767676"/>
                </a:solidFill>
                <a:ea typeface="宋体" panose="02010600030101010101" pitchFamily="2" charset="-122"/>
                <a:cs typeface="+mn-cs"/>
              </a:defRPr>
            </a:lvl1pPr>
          </a:lstStyle>
          <a:p>
            <a:pPr>
              <a:defRPr/>
            </a:pPr>
            <a:endParaRPr lang="en-US" altLang="zh-CN"/>
          </a:p>
        </p:txBody>
      </p:sp>
      <p:sp>
        <p:nvSpPr>
          <p:cNvPr id="1031" name="Slide Number Placeholder 5">
            <a:extLst>
              <a:ext uri="{FF2B5EF4-FFF2-40B4-BE49-F238E27FC236}">
                <a16:creationId xmlns:a16="http://schemas.microsoft.com/office/drawing/2014/main" id="{2470C911-501F-CB65-2366-A8962EB69A0A}"/>
              </a:ext>
            </a:extLst>
          </p:cNvPr>
          <p:cNvSpPr>
            <a:spLocks noGrp="1" noChangeArrowheads="1"/>
          </p:cNvSpPr>
          <p:nvPr>
            <p:ph type="sldNum" sz="quarter" idx="4"/>
          </p:nvPr>
        </p:nvSpPr>
        <p:spPr bwMode="auto">
          <a:xfrm>
            <a:off x="5489575" y="9323388"/>
            <a:ext cx="1747838" cy="534987"/>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r" defTabSz="711200" eaLnBrk="1" hangingPunct="1">
              <a:buSzPct val="100000"/>
              <a:defRPr sz="900" smtClean="0">
                <a:solidFill>
                  <a:srgbClr val="767676"/>
                </a:solidFill>
                <a:ea typeface="宋体" panose="02010600030101010101" pitchFamily="2" charset="-122"/>
                <a:cs typeface="+mn-cs"/>
              </a:defRPr>
            </a:lvl1pPr>
          </a:lstStyle>
          <a:p>
            <a:pPr>
              <a:defRPr/>
            </a:pPr>
            <a:fld id="{2CADCC98-CAA0-4213-A8C8-FDACF379B6BD}"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711200" rtl="0" eaLnBrk="0" fontAlgn="base" hangingPunct="0">
        <a:lnSpc>
          <a:spcPct val="90000"/>
        </a:lnSpc>
        <a:spcBef>
          <a:spcPct val="0"/>
        </a:spcBef>
        <a:spcAft>
          <a:spcPct val="0"/>
        </a:spcAft>
        <a:buSzPct val="100000"/>
        <a:defRPr sz="3400" kern="1200">
          <a:solidFill>
            <a:schemeClr val="tx1"/>
          </a:solidFill>
          <a:latin typeface="+mj-lt"/>
          <a:ea typeface="+mj-ea"/>
          <a:cs typeface="+mj-cs"/>
        </a:defRPr>
      </a:lvl1pPr>
      <a:lvl2pPr algn="l" defTabSz="711200" rtl="0" eaLnBrk="0" fontAlgn="base" hangingPunct="0">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2pPr>
      <a:lvl3pPr algn="l" defTabSz="711200" rtl="0" eaLnBrk="0" fontAlgn="base" hangingPunct="0">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3pPr>
      <a:lvl4pPr algn="l" defTabSz="711200" rtl="0" eaLnBrk="0" fontAlgn="base" hangingPunct="0">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4pPr>
      <a:lvl5pPr algn="l" defTabSz="711200" rtl="0" eaLnBrk="0" fontAlgn="base" hangingPunct="0">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5pPr>
      <a:lvl6pPr marL="457200" algn="l" defTabSz="711200" rtl="0" fontAlgn="base">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6pPr>
      <a:lvl7pPr marL="914400" algn="l" defTabSz="711200" rtl="0" fontAlgn="base">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7pPr>
      <a:lvl8pPr marL="1371600" algn="l" defTabSz="711200" rtl="0" fontAlgn="base">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8pPr>
      <a:lvl9pPr marL="1828800" algn="l" defTabSz="711200" rtl="0" fontAlgn="base">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9pPr>
    </p:titleStyle>
    <p:bodyStyle>
      <a:lvl1pPr marL="177800" indent="-177800" algn="l" defTabSz="711200" rtl="0" eaLnBrk="0" fontAlgn="base" hangingPunct="0">
        <a:lnSpc>
          <a:spcPct val="90000"/>
        </a:lnSpc>
        <a:spcBef>
          <a:spcPts val="775"/>
        </a:spcBef>
        <a:spcAft>
          <a:spcPct val="0"/>
        </a:spcAft>
        <a:buSzPct val="100000"/>
        <a:buFont typeface="Arial" panose="020B0604020202020204" pitchFamily="34" charset="0"/>
        <a:buChar char="•"/>
        <a:defRPr sz="2100" kern="1200">
          <a:solidFill>
            <a:schemeClr val="tx1"/>
          </a:solidFill>
          <a:latin typeface="+mn-lt"/>
          <a:ea typeface="+mn-ea"/>
          <a:cs typeface="+mn-cs"/>
        </a:defRPr>
      </a:lvl1pPr>
      <a:lvl2pPr marL="533400" indent="-177800" algn="l" defTabSz="711200" rtl="0" eaLnBrk="0" fontAlgn="base" hangingPunct="0">
        <a:lnSpc>
          <a:spcPct val="90000"/>
        </a:lnSpc>
        <a:spcBef>
          <a:spcPts val="388"/>
        </a:spcBef>
        <a:spcAft>
          <a:spcPct val="0"/>
        </a:spcAft>
        <a:buSzPct val="100000"/>
        <a:buFont typeface="Arial" panose="020B0604020202020204" pitchFamily="34" charset="0"/>
        <a:buChar char="•"/>
        <a:defRPr kern="1200">
          <a:solidFill>
            <a:schemeClr val="tx1"/>
          </a:solidFill>
          <a:latin typeface="+mn-lt"/>
          <a:ea typeface="+mn-ea"/>
          <a:cs typeface="+mn-cs"/>
        </a:defRPr>
      </a:lvl2pPr>
      <a:lvl3pPr marL="890588" indent="-177800" algn="l" defTabSz="711200" rtl="0" eaLnBrk="0" fontAlgn="base" hangingPunct="0">
        <a:lnSpc>
          <a:spcPct val="90000"/>
        </a:lnSpc>
        <a:spcBef>
          <a:spcPts val="388"/>
        </a:spcBef>
        <a:spcAft>
          <a:spcPct val="0"/>
        </a:spcAft>
        <a:buSzPct val="100000"/>
        <a:buFont typeface="Arial" panose="020B0604020202020204" pitchFamily="34" charset="0"/>
        <a:buChar char="•"/>
        <a:defRPr sz="1500" kern="1200">
          <a:solidFill>
            <a:schemeClr val="tx1"/>
          </a:solidFill>
          <a:latin typeface="+mn-lt"/>
          <a:ea typeface="+mn-ea"/>
          <a:cs typeface="+mn-cs"/>
        </a:defRPr>
      </a:lvl3pPr>
      <a:lvl4pPr marL="1246188" indent="-177800" algn="l" defTabSz="711200" rtl="0" eaLnBrk="0" fontAlgn="base" hangingPunct="0">
        <a:lnSpc>
          <a:spcPct val="90000"/>
        </a:lnSpc>
        <a:spcBef>
          <a:spcPts val="388"/>
        </a:spcBef>
        <a:spcAft>
          <a:spcPct val="0"/>
        </a:spcAft>
        <a:buSzPct val="100000"/>
        <a:buFont typeface="Arial" panose="020B0604020202020204" pitchFamily="34" charset="0"/>
        <a:buChar char="•"/>
        <a:defRPr sz="1400" kern="1200">
          <a:solidFill>
            <a:schemeClr val="tx1"/>
          </a:solidFill>
          <a:latin typeface="+mn-lt"/>
          <a:ea typeface="+mn-ea"/>
          <a:cs typeface="+mn-cs"/>
        </a:defRPr>
      </a:lvl4pPr>
      <a:lvl5pPr marL="1601788" indent="-177800" algn="l" defTabSz="711200" rtl="0" eaLnBrk="0" fontAlgn="base" hangingPunct="0">
        <a:lnSpc>
          <a:spcPct val="90000"/>
        </a:lnSpc>
        <a:spcBef>
          <a:spcPts val="388"/>
        </a:spcBef>
        <a:spcAft>
          <a:spcPct val="0"/>
        </a:spcAft>
        <a:buSzPct val="10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nam11.safelinks.protection.outlook.com/?url=https%3A%2F%2Fwww.womenshealth.gov%2Fa-z-topics%2Femergency-contraception&amp;data=05%7C02%7CWaverly.Patterson%40coyotes.usd.edu%7C70d27acfa02c42fdd54b08dc597bd99c%7C9c36a7d0bf7b49919b78be91a52f0226%7C0%7C0%7C638483635689286714%7CUnknown%7CTWFpbGZsb3d8eyJWIjoiMC4wLjAwMDAiLCJQIjoiV2luMzIiLCJBTiI6Ik1haWwiLCJXVCI6Mn0%3D%7C0%7C%7C%7C&amp;sdata=6lw6%2BALWEDLVKYJ%2BtS9ecxx66CERO82Gp1jBWigcXnk%3D&amp;reserved=0" TargetMode="External"/><Relationship Id="rId4" Type="http://schemas.openxmlformats.org/officeDocument/2006/relationships/hyperlink" Target="https://nam11.safelinks.protection.outlook.com/?url=https%3A%2F%2Fwww.womenshealth.gov%2Fa-z-topics%2Fsexually-transmitted-infections&amp;data=05%7C02%7CWaverly.Patterson%40coyotes.usd.edu%7C70d27acfa02c42fdd54b08dc597bd99c%7C9c36a7d0bf7b49919b78be91a52f0226%7C0%7C0%7C638483635689276164%7CUnknown%7CTWFpbGZsb3d8eyJWIjoiMC4wLjAwMDAiLCJQIjoiV2luMzIiLCJBTiI6Ik1haWwiLCJXVCI6Mn0%3D%7C0%7C%7C%7C&amp;sdata=Vh9NQezAQjpm2HYZ%2B6xKWwknVxs9CQGCdlXbklCP4fs%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Rectangle 15">
            <a:extLst>
              <a:ext uri="{FF2B5EF4-FFF2-40B4-BE49-F238E27FC236}">
                <a16:creationId xmlns:a16="http://schemas.microsoft.com/office/drawing/2014/main" id="{88CE6951-A3EC-E85B-09AA-3733180B15F4}"/>
              </a:ext>
            </a:extLst>
          </p:cNvPr>
          <p:cNvGrpSpPr>
            <a:grpSpLocks/>
          </p:cNvGrpSpPr>
          <p:nvPr/>
        </p:nvGrpSpPr>
        <p:grpSpPr bwMode="auto">
          <a:xfrm>
            <a:off x="0" y="36513"/>
            <a:ext cx="7827963" cy="9942512"/>
            <a:chOff x="0" y="23"/>
            <a:chExt cx="4931" cy="6263"/>
          </a:xfrm>
        </p:grpSpPr>
        <p:pic>
          <p:nvPicPr>
            <p:cNvPr id="13336" name="Rectangle 15">
              <a:extLst>
                <a:ext uri="{FF2B5EF4-FFF2-40B4-BE49-F238E27FC236}">
                  <a16:creationId xmlns:a16="http://schemas.microsoft.com/office/drawing/2014/main" id="{3BE29A45-E42A-7ACC-FC83-E7FA06741F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
              <a:ext cx="4931" cy="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37" name="Rectangle 19">
              <a:extLst>
                <a:ext uri="{FF2B5EF4-FFF2-40B4-BE49-F238E27FC236}">
                  <a16:creationId xmlns:a16="http://schemas.microsoft.com/office/drawing/2014/main" id="{2DE75699-A4FD-9161-411A-FFE3A1AE18E8}"/>
                </a:ext>
              </a:extLst>
            </p:cNvPr>
            <p:cNvSpPr>
              <a:spLocks noChangeArrowheads="1"/>
            </p:cNvSpPr>
            <p:nvPr/>
          </p:nvSpPr>
          <p:spPr bwMode="auto">
            <a:xfrm>
              <a:off x="0" y="25"/>
              <a:ext cx="4929" cy="62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buSzPct val="100000"/>
              </a:pPr>
              <a:endParaRPr lang="en-US" altLang="zh-CN">
                <a:solidFill>
                  <a:srgbClr val="FFFFFF"/>
                </a:solidFill>
                <a:ea typeface="宋体" panose="02010600030101010101" pitchFamily="2" charset="-122"/>
              </a:endParaRPr>
            </a:p>
          </p:txBody>
        </p:sp>
      </p:grpSp>
      <p:sp>
        <p:nvSpPr>
          <p:cNvPr id="13315" name="TextBox 5">
            <a:extLst>
              <a:ext uri="{FF2B5EF4-FFF2-40B4-BE49-F238E27FC236}">
                <a16:creationId xmlns:a16="http://schemas.microsoft.com/office/drawing/2014/main" id="{6E0F8FB8-0734-3D35-76BF-A9623C09195E}"/>
              </a:ext>
            </a:extLst>
          </p:cNvPr>
          <p:cNvSpPr>
            <a:spLocks noChangeArrowheads="1"/>
          </p:cNvSpPr>
          <p:nvPr/>
        </p:nvSpPr>
        <p:spPr bwMode="auto">
          <a:xfrm>
            <a:off x="323850" y="1151731"/>
            <a:ext cx="2270124" cy="954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buSzPct val="100000"/>
            </a:pPr>
            <a:r>
              <a:rPr lang="de-DE" altLang="zh-CN" sz="1600" dirty="0">
                <a:latin typeface="Poppins" panose="00000500000000000000" pitchFamily="2" charset="0"/>
                <a:ea typeface="宋体" panose="02010600030101010101" pitchFamily="2" charset="-122"/>
                <a:cs typeface="Poppins" panose="00000500000000000000" pitchFamily="2" charset="0"/>
              </a:rPr>
              <a:t>Wenn Sie</a:t>
            </a:r>
          </a:p>
          <a:p>
            <a:pPr algn="ctr" eaLnBrk="1" hangingPunct="1">
              <a:buSzPct val="100000"/>
            </a:pPr>
            <a:r>
              <a:rPr lang="de-DE" altLang="zh-CN" sz="1600" dirty="0">
                <a:latin typeface="Poppins" panose="00000500000000000000" pitchFamily="2" charset="0"/>
                <a:ea typeface="宋体" panose="02010600030101010101" pitchFamily="2" charset="-122"/>
                <a:cs typeface="Poppins" panose="00000500000000000000" pitchFamily="2" charset="0"/>
              </a:rPr>
              <a:t>Erfahrungen gemacht haben mit</a:t>
            </a:r>
          </a:p>
        </p:txBody>
      </p:sp>
      <p:sp>
        <p:nvSpPr>
          <p:cNvPr id="13316" name="TextBox 11">
            <a:extLst>
              <a:ext uri="{FF2B5EF4-FFF2-40B4-BE49-F238E27FC236}">
                <a16:creationId xmlns:a16="http://schemas.microsoft.com/office/drawing/2014/main" id="{9F5A014C-0193-C1F8-8529-EC1526A44A65}"/>
              </a:ext>
            </a:extLst>
          </p:cNvPr>
          <p:cNvSpPr>
            <a:spLocks noChangeArrowheads="1"/>
          </p:cNvSpPr>
          <p:nvPr/>
        </p:nvSpPr>
        <p:spPr bwMode="auto">
          <a:xfrm>
            <a:off x="977900" y="2074862"/>
            <a:ext cx="6457950" cy="53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de-DE" altLang="zh-CN" sz="1600" b="1" dirty="0">
                <a:solidFill>
                  <a:srgbClr val="395E5D"/>
                </a:solidFill>
                <a:latin typeface="Poppins" panose="00000500000000000000" pitchFamily="2" charset="0"/>
                <a:ea typeface="宋体" panose="02010600030101010101" pitchFamily="2" charset="-122"/>
                <a:cs typeface="Poppins" panose="00000500000000000000" pitchFamily="2" charset="0"/>
              </a:rPr>
              <a:t>Gehen Sie an einen sicheren Ort. </a:t>
            </a:r>
            <a:r>
              <a:rPr lang="de-DE" altLang="zh-CN" sz="1200" dirty="0">
                <a:latin typeface="Poppins" panose="00000500000000000000" pitchFamily="2" charset="0"/>
                <a:ea typeface="宋体" panose="02010600030101010101" pitchFamily="2" charset="-122"/>
                <a:cs typeface="Poppins" panose="00000500000000000000" pitchFamily="2" charset="0"/>
              </a:rPr>
              <a:t>Suchen Sie einen sicheren Platz, z. B. ein Krankenhaus. Wenn Sie sich nicht sicher fühlen oder in unmittelbarer Gefahr sind, rufen Sie 911 an.</a:t>
            </a:r>
          </a:p>
        </p:txBody>
      </p:sp>
      <p:sp>
        <p:nvSpPr>
          <p:cNvPr id="13317" name="TextBox 22">
            <a:extLst>
              <a:ext uri="{FF2B5EF4-FFF2-40B4-BE49-F238E27FC236}">
                <a16:creationId xmlns:a16="http://schemas.microsoft.com/office/drawing/2014/main" id="{E2B4FBDA-4345-F31D-981B-13FE5B56F8DD}"/>
              </a:ext>
            </a:extLst>
          </p:cNvPr>
          <p:cNvSpPr>
            <a:spLocks noChangeArrowheads="1"/>
          </p:cNvSpPr>
          <p:nvPr/>
        </p:nvSpPr>
        <p:spPr bwMode="auto">
          <a:xfrm>
            <a:off x="495300" y="6784975"/>
            <a:ext cx="6927850" cy="1595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de-DE" altLang="zh-CN" sz="2800" b="1">
                <a:solidFill>
                  <a:srgbClr val="395E5D"/>
                </a:solidFill>
                <a:latin typeface="Poppins Black" panose="00000A00000000000000" pitchFamily="2" charset="0"/>
                <a:ea typeface="宋体" panose="02010600030101010101" pitchFamily="2" charset="-122"/>
                <a:cs typeface="Poppins Black" panose="00000A00000000000000" pitchFamily="2" charset="0"/>
              </a:rPr>
              <a:t>ÖRTLICHE RESSOURCEN</a:t>
            </a:r>
          </a:p>
          <a:p>
            <a:pPr eaLnBrk="1" hangingPunct="1">
              <a:lnSpc>
                <a:spcPct val="150000"/>
              </a:lnSpc>
              <a:buSzPct val="100000"/>
            </a:pPr>
            <a:r>
              <a:rPr lang="de-DE" altLang="zh-CN" sz="1600" b="1">
                <a:latin typeface="Poppins" panose="00000500000000000000" pitchFamily="2" charset="0"/>
                <a:ea typeface="宋体" panose="02010600030101010101" pitchFamily="2" charset="-122"/>
                <a:cs typeface="Poppins" panose="00000500000000000000" pitchFamily="2" charset="0"/>
              </a:rPr>
              <a:t>Örtliche Ressourcen hier eingeben</a:t>
            </a:r>
          </a:p>
          <a:p>
            <a:pPr eaLnBrk="1" hangingPunct="1">
              <a:lnSpc>
                <a:spcPct val="150000"/>
              </a:lnSpc>
              <a:buSzPct val="100000"/>
            </a:pPr>
            <a:r>
              <a:rPr lang="de-DE" altLang="zh-CN" sz="1600" b="1">
                <a:latin typeface="Poppins" panose="00000500000000000000" pitchFamily="2" charset="0"/>
                <a:ea typeface="宋体" panose="02010600030101010101" pitchFamily="2" charset="-122"/>
                <a:cs typeface="Poppins" panose="00000500000000000000" pitchFamily="2" charset="0"/>
              </a:rPr>
              <a:t>Nationale Hotline: (800) 656-4673</a:t>
            </a:r>
          </a:p>
          <a:p>
            <a:pPr eaLnBrk="1" hangingPunct="1">
              <a:lnSpc>
                <a:spcPct val="150000"/>
              </a:lnSpc>
              <a:buSzPct val="100000"/>
            </a:pPr>
            <a:endParaRPr lang="en-US" altLang="zh-CN" sz="1600">
              <a:latin typeface="Poppins" panose="00000500000000000000" pitchFamily="2" charset="0"/>
              <a:ea typeface="宋体" panose="02010600030101010101" pitchFamily="2" charset="-122"/>
              <a:cs typeface="Poppins" panose="00000500000000000000" pitchFamily="2" charset="0"/>
            </a:endParaRPr>
          </a:p>
        </p:txBody>
      </p:sp>
      <p:pic>
        <p:nvPicPr>
          <p:cNvPr id="13318" name="Picture 18" descr="Why Aren't There More Blue Flowers?">
            <a:extLst>
              <a:ext uri="{FF2B5EF4-FFF2-40B4-BE49-F238E27FC236}">
                <a16:creationId xmlns:a16="http://schemas.microsoft.com/office/drawing/2014/main" id="{96487431-D84A-2A4F-9D26-0D3C7361EB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488" y="536575"/>
            <a:ext cx="6376987"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9" name="Rectangle: Top Corners Rounded 24">
            <a:extLst>
              <a:ext uri="{FF2B5EF4-FFF2-40B4-BE49-F238E27FC236}">
                <a16:creationId xmlns:a16="http://schemas.microsoft.com/office/drawing/2014/main" id="{3E9873A9-0A83-AFD0-C25C-705E43435EF1}"/>
              </a:ext>
            </a:extLst>
          </p:cNvPr>
          <p:cNvSpPr>
            <a:spLocks/>
          </p:cNvSpPr>
          <p:nvPr/>
        </p:nvSpPr>
        <p:spPr bwMode="auto">
          <a:xfrm rot="5400000">
            <a:off x="482600" y="2122488"/>
            <a:ext cx="349250" cy="615950"/>
          </a:xfrm>
          <a:custGeom>
            <a:avLst/>
            <a:gdLst>
              <a:gd name="T0" fmla="*/ 58210 w 595326"/>
              <a:gd name="T1" fmla="*/ 0 h 1048659"/>
              <a:gd name="T2" fmla="*/ 291040 w 595326"/>
              <a:gd name="T3" fmla="*/ 0 h 1048659"/>
              <a:gd name="T4" fmla="*/ 349250 w 595326"/>
              <a:gd name="T5" fmla="*/ 58281 h 1048659"/>
              <a:gd name="T6" fmla="*/ 349250 w 595326"/>
              <a:gd name="T7" fmla="*/ 58281 h 1048659"/>
              <a:gd name="T8" fmla="*/ 349250 w 595326"/>
              <a:gd name="T9" fmla="*/ 615950 h 1048659"/>
              <a:gd name="T10" fmla="*/ 349250 w 595326"/>
              <a:gd name="T11" fmla="*/ 615950 h 1048659"/>
              <a:gd name="T12" fmla="*/ 0 w 595326"/>
              <a:gd name="T13" fmla="*/ 615950 h 1048659"/>
              <a:gd name="T14" fmla="*/ 0 w 595326"/>
              <a:gd name="T15" fmla="*/ 615950 h 1048659"/>
              <a:gd name="T16" fmla="*/ 0 w 595326"/>
              <a:gd name="T17" fmla="*/ 58281 h 1048659"/>
              <a:gd name="T18" fmla="*/ 58210 w 595326"/>
              <a:gd name="T19" fmla="*/ 0 h 10486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5326" h="1048659">
                <a:moveTo>
                  <a:pt x="99223" y="0"/>
                </a:moveTo>
                <a:lnTo>
                  <a:pt x="496103" y="0"/>
                </a:lnTo>
                <a:cubicBezTo>
                  <a:pt x="550902" y="0"/>
                  <a:pt x="595326" y="44424"/>
                  <a:pt x="595326" y="99223"/>
                </a:cubicBezTo>
                <a:cubicBezTo>
                  <a:pt x="595326" y="99223"/>
                  <a:pt x="595326" y="99223"/>
                  <a:pt x="595326" y="99223"/>
                </a:cubicBezTo>
                <a:lnTo>
                  <a:pt x="595326" y="1048659"/>
                </a:lnTo>
                <a:cubicBezTo>
                  <a:pt x="595326" y="1048659"/>
                  <a:pt x="595326" y="1048659"/>
                  <a:pt x="595326" y="1048659"/>
                </a:cubicBezTo>
                <a:lnTo>
                  <a:pt x="0" y="1048659"/>
                </a:lnTo>
                <a:cubicBezTo>
                  <a:pt x="0" y="1048659"/>
                  <a:pt x="0" y="1048659"/>
                  <a:pt x="0" y="1048659"/>
                </a:cubicBezTo>
                <a:lnTo>
                  <a:pt x="0" y="99223"/>
                </a:lnTo>
                <a:cubicBezTo>
                  <a:pt x="0" y="44424"/>
                  <a:pt x="44424" y="0"/>
                  <a:pt x="99223" y="0"/>
                </a:cubicBezTo>
                <a:close/>
              </a:path>
            </a:pathLst>
          </a:custGeom>
          <a:solidFill>
            <a:srgbClr val="6DA5A5"/>
          </a:solidFill>
          <a:ln>
            <a:noFill/>
          </a:ln>
          <a:effectLst/>
          <a:extLst>
            <a:ext uri="{91240B29-F687-4F45-9708-019B960494DF}">
              <a14:hiddenLine xmlns:a14="http://schemas.microsoft.com/office/drawing/2010/main" w="1905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20" name="TextBox 23">
            <a:extLst>
              <a:ext uri="{FF2B5EF4-FFF2-40B4-BE49-F238E27FC236}">
                <a16:creationId xmlns:a16="http://schemas.microsoft.com/office/drawing/2014/main" id="{9DFC7EDD-28EB-EE9B-F968-AAC075B2B44C}"/>
              </a:ext>
            </a:extLst>
          </p:cNvPr>
          <p:cNvSpPr>
            <a:spLocks noChangeArrowheads="1"/>
          </p:cNvSpPr>
          <p:nvPr/>
        </p:nvSpPr>
        <p:spPr bwMode="auto">
          <a:xfrm>
            <a:off x="669925" y="2170113"/>
            <a:ext cx="5318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de-DE" altLang="zh-CN" sz="2000">
                <a:solidFill>
                  <a:schemeClr val="bg1"/>
                </a:solidFill>
                <a:latin typeface="Eds Market Bold Script" panose="02000500000000020004"/>
                <a:ea typeface="宋体" panose="02010600030101010101" pitchFamily="2" charset="-122"/>
              </a:rPr>
              <a:t>1</a:t>
            </a:r>
          </a:p>
        </p:txBody>
      </p:sp>
      <p:sp>
        <p:nvSpPr>
          <p:cNvPr id="13321" name="TextBox 12">
            <a:extLst>
              <a:ext uri="{FF2B5EF4-FFF2-40B4-BE49-F238E27FC236}">
                <a16:creationId xmlns:a16="http://schemas.microsoft.com/office/drawing/2014/main" id="{894C083F-136C-315D-3291-1EFBDBC76D70}"/>
              </a:ext>
            </a:extLst>
          </p:cNvPr>
          <p:cNvSpPr>
            <a:spLocks noChangeArrowheads="1"/>
          </p:cNvSpPr>
          <p:nvPr/>
        </p:nvSpPr>
        <p:spPr bwMode="auto">
          <a:xfrm>
            <a:off x="966788" y="2767012"/>
            <a:ext cx="6457950" cy="21526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de-DE" altLang="zh-CN" sz="1600" b="1" dirty="0">
                <a:solidFill>
                  <a:srgbClr val="395E5D"/>
                </a:solidFill>
                <a:latin typeface="Poppins" panose="00000500000000000000" pitchFamily="2" charset="0"/>
                <a:ea typeface="宋体" panose="02010600030101010101" pitchFamily="2" charset="-122"/>
                <a:cs typeface="Poppins" panose="00000500000000000000" pitchFamily="2" charset="0"/>
              </a:rPr>
              <a:t>Suchen Sie ärztliche Hilfe. </a:t>
            </a:r>
            <a:r>
              <a:rPr lang="de-DE" altLang="zh-CN" sz="1200" dirty="0">
                <a:latin typeface="Poppins" panose="00000500000000000000" pitchFamily="2" charset="0"/>
                <a:ea typeface="宋体" panose="02010600030101010101" pitchFamily="2" charset="-122"/>
                <a:cs typeface="Poppins" panose="00000500000000000000" pitchFamily="2" charset="0"/>
              </a:rPr>
              <a:t>Rufen Sie 911 an oder begeben Sie sich in die Notaufnahme des nächstgelegenen Krankenhauses. Es ist wichtig, einen Arzt aufzusuchen, um sowohl Ihre unmittelbare körperliche Gesundheit zu erhalten als auch weitere Gesundheitsschäden zu verhindern. Ein Arzt oder eine Krankenschwester kann Ihnen Medikamente zur Vorbeugung von HIV und anderen </a:t>
            </a:r>
            <a:r>
              <a:rPr lang="de-DE" altLang="zh-CN" sz="1200" dirty="0">
                <a:latin typeface="Poppins" panose="00000500000000000000" pitchFamily="2" charset="0"/>
                <a:ea typeface="宋体" panose="02010600030101010101" pitchFamily="2" charset="-122"/>
                <a:cs typeface="Poppins" panose="00000500000000000000" pitchFamily="2" charset="0"/>
                <a:hlinkClick r:id="rId4"/>
              </a:rPr>
              <a:t>sexuell übertragbaren Infektionen (STIs) </a:t>
            </a:r>
            <a:r>
              <a:rPr lang="de-DE" altLang="zh-CN" sz="1200" dirty="0">
                <a:latin typeface="Poppins" panose="00000500000000000000" pitchFamily="2" charset="0"/>
                <a:ea typeface="宋体" panose="02010600030101010101" pitchFamily="2" charset="-122"/>
                <a:cs typeface="Poppins" panose="00000500000000000000" pitchFamily="2" charset="0"/>
              </a:rPr>
              <a:t>sowie </a:t>
            </a:r>
            <a:r>
              <a:rPr lang="de-DE" altLang="zh-CN" sz="1200" dirty="0">
                <a:latin typeface="Poppins" panose="00000500000000000000" pitchFamily="2" charset="0"/>
                <a:ea typeface="宋体" panose="02010600030101010101" pitchFamily="2" charset="-122"/>
                <a:cs typeface="Poppins" panose="00000500000000000000" pitchFamily="2" charset="0"/>
                <a:hlinkClick r:id="rId5"/>
              </a:rPr>
              <a:t>Notfallverhütungsmittel </a:t>
            </a:r>
            <a:r>
              <a:rPr lang="de-DE" altLang="zh-CN" sz="1200" dirty="0">
                <a:latin typeface="Poppins" panose="00000500000000000000" pitchFamily="2" charset="0"/>
                <a:ea typeface="宋体" panose="02010600030101010101" pitchFamily="2" charset="-122"/>
                <a:cs typeface="Poppins" panose="00000500000000000000" pitchFamily="2" charset="0"/>
              </a:rPr>
              <a:t>zur Verhinderung einer Schwangerschaft verschreiben. Sie können sich untersuchen und behandeln lassen, ohne dies der Polizei melden oder andere Entscheidungen treffen zu müssen. Eine Krankenschwester oder ein Arzt kann Ihnen Ihre Möglichkeiten erläutern. Die Untersuchung ist für Sie kostenlos und muss laut Gesetz von dem Landkreis bezahlt werden, in dem die Straftat begangen wurde. </a:t>
            </a:r>
          </a:p>
        </p:txBody>
      </p:sp>
      <p:sp>
        <p:nvSpPr>
          <p:cNvPr id="13322" name="Rectangle: Top Corners Rounded 25">
            <a:extLst>
              <a:ext uri="{FF2B5EF4-FFF2-40B4-BE49-F238E27FC236}">
                <a16:creationId xmlns:a16="http://schemas.microsoft.com/office/drawing/2014/main" id="{8FDAD418-AA64-1BA8-9E69-2DFFF2B5479F}"/>
              </a:ext>
            </a:extLst>
          </p:cNvPr>
          <p:cNvSpPr>
            <a:spLocks/>
          </p:cNvSpPr>
          <p:nvPr/>
        </p:nvSpPr>
        <p:spPr bwMode="auto">
          <a:xfrm rot="5400000">
            <a:off x="481013" y="2906713"/>
            <a:ext cx="349250" cy="615950"/>
          </a:xfrm>
          <a:custGeom>
            <a:avLst/>
            <a:gdLst>
              <a:gd name="T0" fmla="*/ 58210 w 595326"/>
              <a:gd name="T1" fmla="*/ 0 h 1048659"/>
              <a:gd name="T2" fmla="*/ 291040 w 595326"/>
              <a:gd name="T3" fmla="*/ 0 h 1048659"/>
              <a:gd name="T4" fmla="*/ 349250 w 595326"/>
              <a:gd name="T5" fmla="*/ 58281 h 1048659"/>
              <a:gd name="T6" fmla="*/ 349250 w 595326"/>
              <a:gd name="T7" fmla="*/ 58281 h 1048659"/>
              <a:gd name="T8" fmla="*/ 349250 w 595326"/>
              <a:gd name="T9" fmla="*/ 615950 h 1048659"/>
              <a:gd name="T10" fmla="*/ 349250 w 595326"/>
              <a:gd name="T11" fmla="*/ 615950 h 1048659"/>
              <a:gd name="T12" fmla="*/ 0 w 595326"/>
              <a:gd name="T13" fmla="*/ 615950 h 1048659"/>
              <a:gd name="T14" fmla="*/ 0 w 595326"/>
              <a:gd name="T15" fmla="*/ 615950 h 1048659"/>
              <a:gd name="T16" fmla="*/ 0 w 595326"/>
              <a:gd name="T17" fmla="*/ 58281 h 1048659"/>
              <a:gd name="T18" fmla="*/ 58210 w 595326"/>
              <a:gd name="T19" fmla="*/ 0 h 10486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5326" h="1048659">
                <a:moveTo>
                  <a:pt x="99223" y="0"/>
                </a:moveTo>
                <a:lnTo>
                  <a:pt x="496103" y="0"/>
                </a:lnTo>
                <a:cubicBezTo>
                  <a:pt x="550902" y="0"/>
                  <a:pt x="595326" y="44424"/>
                  <a:pt x="595326" y="99223"/>
                </a:cubicBezTo>
                <a:cubicBezTo>
                  <a:pt x="595326" y="99223"/>
                  <a:pt x="595326" y="99223"/>
                  <a:pt x="595326" y="99223"/>
                </a:cubicBezTo>
                <a:lnTo>
                  <a:pt x="595326" y="1048659"/>
                </a:lnTo>
                <a:cubicBezTo>
                  <a:pt x="595326" y="1048659"/>
                  <a:pt x="595326" y="1048659"/>
                  <a:pt x="595326" y="1048659"/>
                </a:cubicBezTo>
                <a:lnTo>
                  <a:pt x="0" y="1048659"/>
                </a:lnTo>
                <a:cubicBezTo>
                  <a:pt x="0" y="1048659"/>
                  <a:pt x="0" y="1048659"/>
                  <a:pt x="0" y="1048659"/>
                </a:cubicBezTo>
                <a:lnTo>
                  <a:pt x="0" y="99223"/>
                </a:lnTo>
                <a:cubicBezTo>
                  <a:pt x="0" y="44424"/>
                  <a:pt x="44424" y="0"/>
                  <a:pt x="99223" y="0"/>
                </a:cubicBezTo>
                <a:close/>
              </a:path>
            </a:pathLst>
          </a:custGeom>
          <a:solidFill>
            <a:srgbClr val="6DA5A5"/>
          </a:solidFill>
          <a:ln>
            <a:noFill/>
          </a:ln>
          <a:effectLst/>
          <a:extLst>
            <a:ext uri="{91240B29-F687-4F45-9708-019B960494DF}">
              <a14:hiddenLine xmlns:a14="http://schemas.microsoft.com/office/drawing/2010/main" w="1905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23" name="TextBox 28">
            <a:extLst>
              <a:ext uri="{FF2B5EF4-FFF2-40B4-BE49-F238E27FC236}">
                <a16:creationId xmlns:a16="http://schemas.microsoft.com/office/drawing/2014/main" id="{6B085226-B415-EB97-5590-17EFCA918DC9}"/>
              </a:ext>
            </a:extLst>
          </p:cNvPr>
          <p:cNvSpPr>
            <a:spLocks noChangeArrowheads="1"/>
          </p:cNvSpPr>
          <p:nvPr/>
        </p:nvSpPr>
        <p:spPr bwMode="auto">
          <a:xfrm>
            <a:off x="644525" y="2954338"/>
            <a:ext cx="5318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de-DE" altLang="zh-CN" sz="2000">
                <a:solidFill>
                  <a:schemeClr val="bg1"/>
                </a:solidFill>
                <a:latin typeface="Eds Market Bold Script" panose="02000500000000020004"/>
                <a:ea typeface="宋体" panose="02010600030101010101" pitchFamily="2" charset="-122"/>
              </a:rPr>
              <a:t>2</a:t>
            </a:r>
          </a:p>
        </p:txBody>
      </p:sp>
      <p:sp>
        <p:nvSpPr>
          <p:cNvPr id="13324" name="TextBox 21">
            <a:extLst>
              <a:ext uri="{FF2B5EF4-FFF2-40B4-BE49-F238E27FC236}">
                <a16:creationId xmlns:a16="http://schemas.microsoft.com/office/drawing/2014/main" id="{A1F202FB-B3C8-1912-E5D0-5243701230C7}"/>
              </a:ext>
            </a:extLst>
          </p:cNvPr>
          <p:cNvSpPr>
            <a:spLocks noChangeArrowheads="1"/>
          </p:cNvSpPr>
          <p:nvPr/>
        </p:nvSpPr>
        <p:spPr bwMode="auto">
          <a:xfrm>
            <a:off x="965200" y="4973638"/>
            <a:ext cx="6457950"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de-DE" altLang="zh-CN" sz="1600" b="1">
                <a:solidFill>
                  <a:srgbClr val="395E5D"/>
                </a:solidFill>
                <a:latin typeface="Poppins" panose="00000500000000000000" pitchFamily="2" charset="0"/>
                <a:ea typeface="宋体" panose="02010600030101010101" pitchFamily="2" charset="-122"/>
                <a:cs typeface="Poppins" panose="00000500000000000000" pitchFamily="2" charset="0"/>
              </a:rPr>
              <a:t>Meldung. </a:t>
            </a:r>
            <a:r>
              <a:rPr lang="de-DE" altLang="zh-CN" sz="1200">
                <a:latin typeface="Poppins" panose="00000500000000000000" pitchFamily="2" charset="0"/>
                <a:ea typeface="宋体" panose="02010600030101010101" pitchFamily="2" charset="-122"/>
                <a:cs typeface="Poppins" panose="00000500000000000000" pitchFamily="2" charset="0"/>
              </a:rPr>
              <a:t>Sie haben das Recht, die Straftat bei der Polizei anzuzeigen. Rufen Sie 911 an oder wenden Sie sich an einen Rechtsbeistand.</a:t>
            </a:r>
          </a:p>
        </p:txBody>
      </p:sp>
      <p:sp>
        <p:nvSpPr>
          <p:cNvPr id="13325" name="Rectangle: Top Corners Rounded 26">
            <a:extLst>
              <a:ext uri="{FF2B5EF4-FFF2-40B4-BE49-F238E27FC236}">
                <a16:creationId xmlns:a16="http://schemas.microsoft.com/office/drawing/2014/main" id="{81875ECF-4B45-5205-49C3-29C72F9BF255}"/>
              </a:ext>
            </a:extLst>
          </p:cNvPr>
          <p:cNvSpPr>
            <a:spLocks/>
          </p:cNvSpPr>
          <p:nvPr/>
        </p:nvSpPr>
        <p:spPr bwMode="auto">
          <a:xfrm rot="5400000">
            <a:off x="481013" y="4875213"/>
            <a:ext cx="349250" cy="615950"/>
          </a:xfrm>
          <a:custGeom>
            <a:avLst/>
            <a:gdLst>
              <a:gd name="T0" fmla="*/ 58210 w 595326"/>
              <a:gd name="T1" fmla="*/ 0 h 1048659"/>
              <a:gd name="T2" fmla="*/ 291040 w 595326"/>
              <a:gd name="T3" fmla="*/ 0 h 1048659"/>
              <a:gd name="T4" fmla="*/ 349250 w 595326"/>
              <a:gd name="T5" fmla="*/ 58281 h 1048659"/>
              <a:gd name="T6" fmla="*/ 349250 w 595326"/>
              <a:gd name="T7" fmla="*/ 58281 h 1048659"/>
              <a:gd name="T8" fmla="*/ 349250 w 595326"/>
              <a:gd name="T9" fmla="*/ 615950 h 1048659"/>
              <a:gd name="T10" fmla="*/ 349250 w 595326"/>
              <a:gd name="T11" fmla="*/ 615950 h 1048659"/>
              <a:gd name="T12" fmla="*/ 0 w 595326"/>
              <a:gd name="T13" fmla="*/ 615950 h 1048659"/>
              <a:gd name="T14" fmla="*/ 0 w 595326"/>
              <a:gd name="T15" fmla="*/ 615950 h 1048659"/>
              <a:gd name="T16" fmla="*/ 0 w 595326"/>
              <a:gd name="T17" fmla="*/ 58281 h 1048659"/>
              <a:gd name="T18" fmla="*/ 58210 w 595326"/>
              <a:gd name="T19" fmla="*/ 0 h 10486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5326" h="1048659">
                <a:moveTo>
                  <a:pt x="99223" y="0"/>
                </a:moveTo>
                <a:lnTo>
                  <a:pt x="496103" y="0"/>
                </a:lnTo>
                <a:cubicBezTo>
                  <a:pt x="550902" y="0"/>
                  <a:pt x="595326" y="44424"/>
                  <a:pt x="595326" y="99223"/>
                </a:cubicBezTo>
                <a:cubicBezTo>
                  <a:pt x="595326" y="99223"/>
                  <a:pt x="595326" y="99223"/>
                  <a:pt x="595326" y="99223"/>
                </a:cubicBezTo>
                <a:lnTo>
                  <a:pt x="595326" y="1048659"/>
                </a:lnTo>
                <a:cubicBezTo>
                  <a:pt x="595326" y="1048659"/>
                  <a:pt x="595326" y="1048659"/>
                  <a:pt x="595326" y="1048659"/>
                </a:cubicBezTo>
                <a:lnTo>
                  <a:pt x="0" y="1048659"/>
                </a:lnTo>
                <a:cubicBezTo>
                  <a:pt x="0" y="1048659"/>
                  <a:pt x="0" y="1048659"/>
                  <a:pt x="0" y="1048659"/>
                </a:cubicBezTo>
                <a:lnTo>
                  <a:pt x="0" y="99223"/>
                </a:lnTo>
                <a:cubicBezTo>
                  <a:pt x="0" y="44424"/>
                  <a:pt x="44424" y="0"/>
                  <a:pt x="99223" y="0"/>
                </a:cubicBezTo>
                <a:close/>
              </a:path>
            </a:pathLst>
          </a:custGeom>
          <a:solidFill>
            <a:srgbClr val="6DA5A5"/>
          </a:solidFill>
          <a:ln>
            <a:noFill/>
          </a:ln>
          <a:effectLst/>
          <a:extLst>
            <a:ext uri="{91240B29-F687-4F45-9708-019B960494DF}">
              <a14:hiddenLine xmlns:a14="http://schemas.microsoft.com/office/drawing/2010/main" w="1905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26" name="TextBox 29">
            <a:extLst>
              <a:ext uri="{FF2B5EF4-FFF2-40B4-BE49-F238E27FC236}">
                <a16:creationId xmlns:a16="http://schemas.microsoft.com/office/drawing/2014/main" id="{4942F518-317C-8EAD-DF98-991AED607782}"/>
              </a:ext>
            </a:extLst>
          </p:cNvPr>
          <p:cNvSpPr>
            <a:spLocks noChangeArrowheads="1"/>
          </p:cNvSpPr>
          <p:nvPr/>
        </p:nvSpPr>
        <p:spPr bwMode="auto">
          <a:xfrm>
            <a:off x="641350" y="4921250"/>
            <a:ext cx="5318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de-DE" altLang="zh-CN" sz="2000">
                <a:solidFill>
                  <a:schemeClr val="bg1"/>
                </a:solidFill>
                <a:latin typeface="Eds Market Bold Script" panose="02000500000000020004"/>
                <a:ea typeface="宋体" panose="02010600030101010101" pitchFamily="2" charset="-122"/>
              </a:rPr>
              <a:t>3</a:t>
            </a:r>
          </a:p>
        </p:txBody>
      </p:sp>
      <p:sp>
        <p:nvSpPr>
          <p:cNvPr id="13327" name="TextBox 14">
            <a:extLst>
              <a:ext uri="{FF2B5EF4-FFF2-40B4-BE49-F238E27FC236}">
                <a16:creationId xmlns:a16="http://schemas.microsoft.com/office/drawing/2014/main" id="{9220F633-879B-8823-4715-96B0FEA4C053}"/>
              </a:ext>
            </a:extLst>
          </p:cNvPr>
          <p:cNvSpPr>
            <a:spLocks noChangeArrowheads="1"/>
          </p:cNvSpPr>
          <p:nvPr/>
        </p:nvSpPr>
        <p:spPr bwMode="auto">
          <a:xfrm>
            <a:off x="934393" y="5653089"/>
            <a:ext cx="6457950"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de-DE" altLang="zh-CN" sz="1600" b="1" dirty="0">
                <a:solidFill>
                  <a:srgbClr val="395E5D"/>
                </a:solidFill>
                <a:latin typeface="Poppins" panose="00000500000000000000" pitchFamily="2" charset="0"/>
                <a:ea typeface="宋体" panose="02010600030101010101" pitchFamily="2" charset="-122"/>
                <a:cs typeface="Poppins" panose="00000500000000000000" pitchFamily="2" charset="0"/>
              </a:rPr>
              <a:t>Bitten Sie um Unterstützung. </a:t>
            </a:r>
            <a:r>
              <a:rPr lang="de-DE" altLang="zh-CN" sz="1200" dirty="0">
                <a:latin typeface="Poppins" panose="00000500000000000000" pitchFamily="2" charset="0"/>
                <a:ea typeface="宋体" panose="02010600030101010101" pitchFamily="2" charset="-122"/>
                <a:cs typeface="Poppins" panose="00000500000000000000" pitchFamily="2" charset="0"/>
              </a:rPr>
              <a:t>Rechtsbeistände helfen Ihnen bei der Bewältigung der Folgen einer Vergewaltigung oder sexuellen Nötigung und bieten Ihnen Unterstützung und Beratung. Lokale Beratungsstellen sind unten aufgeführt. </a:t>
            </a:r>
          </a:p>
        </p:txBody>
      </p:sp>
      <p:sp>
        <p:nvSpPr>
          <p:cNvPr id="13328" name="Rectangle: Top Corners Rounded 27">
            <a:extLst>
              <a:ext uri="{FF2B5EF4-FFF2-40B4-BE49-F238E27FC236}">
                <a16:creationId xmlns:a16="http://schemas.microsoft.com/office/drawing/2014/main" id="{81E42FCE-A6F0-4207-F520-5BC5980E3B3A}"/>
              </a:ext>
            </a:extLst>
          </p:cNvPr>
          <p:cNvSpPr>
            <a:spLocks/>
          </p:cNvSpPr>
          <p:nvPr/>
        </p:nvSpPr>
        <p:spPr bwMode="auto">
          <a:xfrm rot="5400000">
            <a:off x="487363" y="5643563"/>
            <a:ext cx="349250" cy="615950"/>
          </a:xfrm>
          <a:custGeom>
            <a:avLst/>
            <a:gdLst>
              <a:gd name="T0" fmla="*/ 58210 w 595326"/>
              <a:gd name="T1" fmla="*/ 0 h 1048659"/>
              <a:gd name="T2" fmla="*/ 291040 w 595326"/>
              <a:gd name="T3" fmla="*/ 0 h 1048659"/>
              <a:gd name="T4" fmla="*/ 349250 w 595326"/>
              <a:gd name="T5" fmla="*/ 58281 h 1048659"/>
              <a:gd name="T6" fmla="*/ 349250 w 595326"/>
              <a:gd name="T7" fmla="*/ 58281 h 1048659"/>
              <a:gd name="T8" fmla="*/ 349250 w 595326"/>
              <a:gd name="T9" fmla="*/ 615950 h 1048659"/>
              <a:gd name="T10" fmla="*/ 349250 w 595326"/>
              <a:gd name="T11" fmla="*/ 615950 h 1048659"/>
              <a:gd name="T12" fmla="*/ 0 w 595326"/>
              <a:gd name="T13" fmla="*/ 615950 h 1048659"/>
              <a:gd name="T14" fmla="*/ 0 w 595326"/>
              <a:gd name="T15" fmla="*/ 615950 h 1048659"/>
              <a:gd name="T16" fmla="*/ 0 w 595326"/>
              <a:gd name="T17" fmla="*/ 58281 h 1048659"/>
              <a:gd name="T18" fmla="*/ 58210 w 595326"/>
              <a:gd name="T19" fmla="*/ 0 h 10486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5326" h="1048659">
                <a:moveTo>
                  <a:pt x="99223" y="0"/>
                </a:moveTo>
                <a:lnTo>
                  <a:pt x="496103" y="0"/>
                </a:lnTo>
                <a:cubicBezTo>
                  <a:pt x="550902" y="0"/>
                  <a:pt x="595326" y="44424"/>
                  <a:pt x="595326" y="99223"/>
                </a:cubicBezTo>
                <a:cubicBezTo>
                  <a:pt x="595326" y="99223"/>
                  <a:pt x="595326" y="99223"/>
                  <a:pt x="595326" y="99223"/>
                </a:cubicBezTo>
                <a:lnTo>
                  <a:pt x="595326" y="1048659"/>
                </a:lnTo>
                <a:cubicBezTo>
                  <a:pt x="595326" y="1048659"/>
                  <a:pt x="595326" y="1048659"/>
                  <a:pt x="595326" y="1048659"/>
                </a:cubicBezTo>
                <a:lnTo>
                  <a:pt x="0" y="1048659"/>
                </a:lnTo>
                <a:cubicBezTo>
                  <a:pt x="0" y="1048659"/>
                  <a:pt x="0" y="1048659"/>
                  <a:pt x="0" y="1048659"/>
                </a:cubicBezTo>
                <a:lnTo>
                  <a:pt x="0" y="99223"/>
                </a:lnTo>
                <a:cubicBezTo>
                  <a:pt x="0" y="44424"/>
                  <a:pt x="44424" y="0"/>
                  <a:pt x="99223" y="0"/>
                </a:cubicBezTo>
                <a:close/>
              </a:path>
            </a:pathLst>
          </a:custGeom>
          <a:solidFill>
            <a:srgbClr val="6DA5A5"/>
          </a:solidFill>
          <a:ln>
            <a:noFill/>
          </a:ln>
          <a:effectLst/>
          <a:extLst>
            <a:ext uri="{91240B29-F687-4F45-9708-019B960494DF}">
              <a14:hiddenLine xmlns:a14="http://schemas.microsoft.com/office/drawing/2010/main" w="1905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29" name="TextBox 30">
            <a:extLst>
              <a:ext uri="{FF2B5EF4-FFF2-40B4-BE49-F238E27FC236}">
                <a16:creationId xmlns:a16="http://schemas.microsoft.com/office/drawing/2014/main" id="{E4475CD4-4544-B5B7-70A8-E07E61098490}"/>
              </a:ext>
            </a:extLst>
          </p:cNvPr>
          <p:cNvSpPr>
            <a:spLocks noChangeArrowheads="1"/>
          </p:cNvSpPr>
          <p:nvPr/>
        </p:nvSpPr>
        <p:spPr bwMode="auto">
          <a:xfrm>
            <a:off x="639763" y="5697538"/>
            <a:ext cx="53181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de-DE" altLang="zh-CN" sz="2000">
                <a:solidFill>
                  <a:schemeClr val="bg1"/>
                </a:solidFill>
                <a:latin typeface="Eds Market Bold Script" panose="02000500000000020004"/>
                <a:ea typeface="宋体" panose="02010600030101010101" pitchFamily="2" charset="-122"/>
              </a:rPr>
              <a:t>4</a:t>
            </a:r>
          </a:p>
        </p:txBody>
      </p:sp>
      <p:sp>
        <p:nvSpPr>
          <p:cNvPr id="13330" name="TextBox 37">
            <a:extLst>
              <a:ext uri="{FF2B5EF4-FFF2-40B4-BE49-F238E27FC236}">
                <a16:creationId xmlns:a16="http://schemas.microsoft.com/office/drawing/2014/main" id="{DB633A80-ABB5-BB98-D2ED-6BFF4A89A56C}"/>
              </a:ext>
            </a:extLst>
          </p:cNvPr>
          <p:cNvSpPr>
            <a:spLocks noChangeArrowheads="1"/>
          </p:cNvSpPr>
          <p:nvPr/>
        </p:nvSpPr>
        <p:spPr bwMode="auto">
          <a:xfrm>
            <a:off x="360363" y="9322594"/>
            <a:ext cx="7075487" cy="276225"/>
          </a:xfrm>
          <a:prstGeom prst="rect">
            <a:avLst/>
          </a:prstGeom>
          <a:solidFill>
            <a:srgbClr val="FFFFFF">
              <a:alpha val="59999"/>
            </a:srgb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buSzPct val="100000"/>
            </a:pPr>
            <a:r>
              <a:rPr lang="de-DE" altLang="zh-CN" sz="1200" dirty="0">
                <a:ea typeface="宋体" panose="02010600030101010101" pitchFamily="2" charset="-122"/>
              </a:rPr>
              <a:t>Weitere Informationen zur Vorbereitung auf eine Prüfung finden Sie unter </a:t>
            </a:r>
            <a:r>
              <a:rPr lang="de-DE" altLang="zh-CN" sz="1200" b="1" dirty="0">
                <a:ea typeface="宋体" panose="02010600030101010101" pitchFamily="2" charset="-122"/>
              </a:rPr>
              <a:t>https://www.rainn.org/articles/rape-kit </a:t>
            </a:r>
          </a:p>
        </p:txBody>
      </p:sp>
      <p:sp>
        <p:nvSpPr>
          <p:cNvPr id="13331" name="Rectangle 4">
            <a:extLst>
              <a:ext uri="{FF2B5EF4-FFF2-40B4-BE49-F238E27FC236}">
                <a16:creationId xmlns:a16="http://schemas.microsoft.com/office/drawing/2014/main" id="{8AE51A64-FB4B-03CF-F2EC-0009B481EB37}"/>
              </a:ext>
            </a:extLst>
          </p:cNvPr>
          <p:cNvSpPr>
            <a:spLocks noChangeArrowheads="1"/>
          </p:cNvSpPr>
          <p:nvPr/>
        </p:nvSpPr>
        <p:spPr bwMode="auto">
          <a:xfrm>
            <a:off x="349250" y="315913"/>
            <a:ext cx="7073900" cy="9426575"/>
          </a:xfrm>
          <a:prstGeom prst="rect">
            <a:avLst/>
          </a:prstGeom>
          <a:noFill/>
          <a:ln w="28575" algn="ctr">
            <a:solidFill>
              <a:srgbClr val="D5D5D7"/>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buSzPct val="100000"/>
            </a:pPr>
            <a:endParaRPr lang="en-US" altLang="zh-CN" sz="2800">
              <a:solidFill>
                <a:srgbClr val="FFFFFF"/>
              </a:solidFill>
              <a:ea typeface="宋体" panose="02010600030101010101" pitchFamily="2" charset="-122"/>
            </a:endParaRPr>
          </a:p>
        </p:txBody>
      </p:sp>
      <p:pic>
        <p:nvPicPr>
          <p:cNvPr id="13332" name="Picture 39" descr="A white bird with colorful wingsDescription automatically generated">
            <a:extLst>
              <a:ext uri="{FF2B5EF4-FFF2-40B4-BE49-F238E27FC236}">
                <a16:creationId xmlns:a16="http://schemas.microsoft.com/office/drawing/2014/main" id="{9DCADA4D-7B87-C6D3-936E-AB1A300894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5375" y="6656388"/>
            <a:ext cx="1079500" cy="71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33" name="TextBox 6">
            <a:extLst>
              <a:ext uri="{FF2B5EF4-FFF2-40B4-BE49-F238E27FC236}">
                <a16:creationId xmlns:a16="http://schemas.microsoft.com/office/drawing/2014/main" id="{62E226E4-F37C-FD02-903C-E53444FF42DE}"/>
              </a:ext>
            </a:extLst>
          </p:cNvPr>
          <p:cNvSpPr>
            <a:spLocks noChangeArrowheads="1"/>
          </p:cNvSpPr>
          <p:nvPr/>
        </p:nvSpPr>
        <p:spPr bwMode="auto">
          <a:xfrm>
            <a:off x="1998663" y="831850"/>
            <a:ext cx="49911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buSzPct val="100000"/>
            </a:pPr>
            <a:r>
              <a:rPr lang="de-DE" altLang="zh-CN" sz="5400">
                <a:latin typeface="Eds Market Bold Script" panose="02000500000000020004"/>
                <a:ea typeface="宋体" panose="02010600030101010101" pitchFamily="2" charset="-122"/>
              </a:rPr>
              <a:t>Sexueller Gewalt</a:t>
            </a:r>
          </a:p>
        </p:txBody>
      </p:sp>
      <p:pic>
        <p:nvPicPr>
          <p:cNvPr id="13334" name="Picture 2" descr="A close-up of a mountainAI-generated content may be incorrect.">
            <a:extLst>
              <a:ext uri="{FF2B5EF4-FFF2-40B4-BE49-F238E27FC236}">
                <a16:creationId xmlns:a16="http://schemas.microsoft.com/office/drawing/2014/main" id="{A13C6A3A-9E69-56E7-354E-FF244E0843A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906" y="6538913"/>
            <a:ext cx="7772400" cy="351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35" name="TextBox 3">
            <a:extLst>
              <a:ext uri="{FF2B5EF4-FFF2-40B4-BE49-F238E27FC236}">
                <a16:creationId xmlns:a16="http://schemas.microsoft.com/office/drawing/2014/main" id="{926F8668-42BB-36EC-60EA-C766998676A9}"/>
              </a:ext>
            </a:extLst>
          </p:cNvPr>
          <p:cNvSpPr>
            <a:spLocks noChangeArrowheads="1"/>
          </p:cNvSpPr>
          <p:nvPr/>
        </p:nvSpPr>
        <p:spPr bwMode="auto">
          <a:xfrm>
            <a:off x="4838700" y="7523163"/>
            <a:ext cx="2263775" cy="1693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buSzPct val="100000"/>
            </a:pPr>
            <a:r>
              <a:rPr lang="de-DE" altLang="zh-CN" dirty="0">
                <a:ea typeface="宋体" panose="02010600030101010101" pitchFamily="2" charset="-122"/>
              </a:rPr>
              <a:t>Eingeben</a:t>
            </a:r>
          </a:p>
          <a:p>
            <a:pPr algn="ctr" eaLnBrk="1" hangingPunct="1">
              <a:buSzPct val="100000"/>
            </a:pPr>
            <a:r>
              <a:rPr lang="de-DE" altLang="zh-CN" dirty="0">
                <a:ea typeface="宋体" panose="02010600030101010101" pitchFamily="2" charset="-122"/>
              </a:rPr>
              <a:t>Logo</a:t>
            </a:r>
          </a:p>
          <a:p>
            <a:pPr algn="ctr" eaLnBrk="1" hangingPunct="1">
              <a:buSzPct val="100000"/>
            </a:pPr>
            <a:r>
              <a:rPr lang="de-DE" altLang="zh-CN" dirty="0">
                <a:ea typeface="宋体" panose="02010600030101010101" pitchFamily="2" charset="-122"/>
              </a:rPr>
              <a:t>Hier</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9045.0"/>
  <p:tag name="AS_RELEASE_DATE" val="2018.01.17"/>
  <p:tag name="AS_TITLE" val="Aspose.Slides for .NET 4.0 Client Profile"/>
  <p:tag name="AS_VERSION" val="18.1"/>
</p:tagLst>
</file>

<file path=ppt/theme/theme1.xml><?xml version="1.0" encoding="utf-8"?>
<a:theme xmlns:a="http://schemas.openxmlformats.org/drawingml/2006/main" name="USD Color Theme">
  <a:themeElements>
    <a:clrScheme name="">
      <a:dk1>
        <a:srgbClr val="000000"/>
      </a:dk1>
      <a:lt1>
        <a:srgbClr val="FFFFFF"/>
      </a:lt1>
      <a:dk2>
        <a:srgbClr val="58595B"/>
      </a:dk2>
      <a:lt2>
        <a:srgbClr val="EDEDEE"/>
      </a:lt2>
      <a:accent1>
        <a:srgbClr val="D21533"/>
      </a:accent1>
      <a:accent2>
        <a:srgbClr val="A10729"/>
      </a:accent2>
      <a:accent3>
        <a:srgbClr val="FFFFFF"/>
      </a:accent3>
      <a:accent4>
        <a:srgbClr val="000000"/>
      </a:accent4>
      <a:accent5>
        <a:srgbClr val="E5AAAD"/>
      </a:accent5>
      <a:accent6>
        <a:srgbClr val="910624"/>
      </a:accent6>
      <a:hlink>
        <a:srgbClr val="673165"/>
      </a:hlink>
      <a:folHlink>
        <a:srgbClr val="005F63"/>
      </a:folHlink>
    </a:clrScheme>
    <a:fontScheme name="USD Color Theme">
      <a:majorFont>
        <a:latin typeface="Aptos Display"/>
        <a:ea typeface=""/>
        <a:cs typeface="Arial"/>
      </a:majorFont>
      <a:minorFont>
        <a:latin typeface="Aptos"/>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92175" rtl="0" eaLnBrk="1" fontAlgn="base" latinLnBrk="0" hangingPunct="1">
          <a:lnSpc>
            <a:spcPct val="100000"/>
          </a:lnSpc>
          <a:spcBef>
            <a:spcPct val="0"/>
          </a:spcBef>
          <a:spcAft>
            <a:spcPct val="0"/>
          </a:spcAft>
          <a:buClrTx/>
          <a:buSzPct val="100000"/>
          <a:buFontTx/>
          <a:buNone/>
          <a:tabLst/>
          <a:defRPr kumimoji="0" lang="en-US" altLang="zh-CN" sz="3500" b="0" i="0" u="none" strike="noStrike" cap="none" normalizeH="0" baseline="0" smtClean="0">
            <a:ln>
              <a:noFill/>
            </a:ln>
            <a:solidFill>
              <a:schemeClr val="tx1"/>
            </a:solidFill>
            <a:effectLst/>
            <a:latin typeface="Aptos" panose="020B0004020202020204" pitchFamily="34" charset="0"/>
            <a:cs typeface="Aptos" panose="020B00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92175" rtl="0" eaLnBrk="1" fontAlgn="base" latinLnBrk="0" hangingPunct="1">
          <a:lnSpc>
            <a:spcPct val="100000"/>
          </a:lnSpc>
          <a:spcBef>
            <a:spcPct val="0"/>
          </a:spcBef>
          <a:spcAft>
            <a:spcPct val="0"/>
          </a:spcAft>
          <a:buClrTx/>
          <a:buSzPct val="100000"/>
          <a:buFontTx/>
          <a:buNone/>
          <a:tabLst/>
          <a:defRPr kumimoji="0" lang="en-US" altLang="zh-CN" sz="3500" b="0" i="0" u="none" strike="noStrike" cap="none" normalizeH="0" baseline="0" smtClean="0">
            <a:ln>
              <a:noFill/>
            </a:ln>
            <a:solidFill>
              <a:schemeClr val="tx1"/>
            </a:solidFill>
            <a:effectLst/>
            <a:latin typeface="Aptos" panose="020B0004020202020204" pitchFamily="34" charset="0"/>
            <a:cs typeface="Aptos" panose="020B000402020202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116</TotalTime>
  <Words>268</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宋体</vt:lpstr>
      <vt:lpstr>Aptos</vt:lpstr>
      <vt:lpstr>Aptos Display</vt:lpstr>
      <vt:lpstr>Arial</vt:lpstr>
      <vt:lpstr>Eds Market Bold Script</vt:lpstr>
      <vt:lpstr>Poppins</vt:lpstr>
      <vt:lpstr>Poppins Black</vt:lpstr>
      <vt:lpstr>USD Color Theme</vt:lpstr>
      <vt:lpstr>PowerPoint Presentation</vt:lpstr>
    </vt:vector>
  </TitlesOfParts>
  <Manager/>
  <Company>The University of South Dakota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Pierskalla, Clara Jeanne</dc:creator>
  <cp:keywords/>
  <dc:description/>
  <cp:lastModifiedBy>Raina Boyum</cp:lastModifiedBy>
  <cp:revision>9</cp:revision>
  <cp:lastPrinted>1601-01-01T00:00:00Z</cp:lastPrinted>
  <dcterms:created xsi:type="dcterms:W3CDTF">2024-04-12T18:32:31Z</dcterms:created>
  <dcterms:modified xsi:type="dcterms:W3CDTF">2025-06-19T20:17:04Z</dcterms:modified>
  <cp:category/>
</cp:coreProperties>
</file>