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7772400" cy="10058400"/>
  <p:notesSz cx="6858000" cy="9144000"/>
  <p:custDataLst>
    <p:tags r:id="rId3"/>
  </p:custDataLst>
  <p:defaultTextStyle>
    <a:defPPr>
      <a:defRPr lang="en-US"/>
    </a:defPPr>
    <a:lvl1pPr algn="l" defTabSz="892175" rtl="0" eaLnBrk="0" fontAlgn="base" hangingPunct="0">
      <a:spcBef>
        <a:spcPct val="0"/>
      </a:spcBef>
      <a:spcAft>
        <a:spcPct val="0"/>
      </a:spcAft>
      <a:defRPr sz="3500" kern="1200">
        <a:solidFill>
          <a:schemeClr val="tx1"/>
        </a:solidFill>
        <a:latin typeface="Aptos" panose="020B0004020202020204" pitchFamily="34" charset="0"/>
        <a:ea typeface="Aptos" panose="020B0004020202020204" pitchFamily="34" charset="0"/>
        <a:cs typeface="Aptos" panose="020B0004020202020204" pitchFamily="34" charset="0"/>
      </a:defRPr>
    </a:lvl1pPr>
    <a:lvl2pPr marL="892175" indent="-434975" algn="l" defTabSz="892175" rtl="0" eaLnBrk="0" fontAlgn="base" hangingPunct="0">
      <a:spcBef>
        <a:spcPct val="0"/>
      </a:spcBef>
      <a:spcAft>
        <a:spcPct val="0"/>
      </a:spcAft>
      <a:defRPr sz="3500" kern="1200">
        <a:solidFill>
          <a:schemeClr val="tx1"/>
        </a:solidFill>
        <a:latin typeface="Aptos" panose="020B0004020202020204" pitchFamily="34" charset="0"/>
        <a:ea typeface="Aptos" panose="020B0004020202020204" pitchFamily="34" charset="0"/>
        <a:cs typeface="Aptos" panose="020B0004020202020204" pitchFamily="34" charset="0"/>
      </a:defRPr>
    </a:lvl2pPr>
    <a:lvl3pPr marL="1787525" indent="-873125" algn="l" defTabSz="892175" rtl="0" eaLnBrk="0" fontAlgn="base" hangingPunct="0">
      <a:spcBef>
        <a:spcPct val="0"/>
      </a:spcBef>
      <a:spcAft>
        <a:spcPct val="0"/>
      </a:spcAft>
      <a:defRPr sz="3500" kern="1200">
        <a:solidFill>
          <a:schemeClr val="tx1"/>
        </a:solidFill>
        <a:latin typeface="Aptos" panose="020B0004020202020204" pitchFamily="34" charset="0"/>
        <a:ea typeface="Aptos" panose="020B0004020202020204" pitchFamily="34" charset="0"/>
        <a:cs typeface="Aptos" panose="020B0004020202020204" pitchFamily="34" charset="0"/>
      </a:defRPr>
    </a:lvl3pPr>
    <a:lvl4pPr marL="2682875" indent="-1311275" algn="l" defTabSz="892175" rtl="0" eaLnBrk="0" fontAlgn="base" hangingPunct="0">
      <a:spcBef>
        <a:spcPct val="0"/>
      </a:spcBef>
      <a:spcAft>
        <a:spcPct val="0"/>
      </a:spcAft>
      <a:defRPr sz="3500" kern="1200">
        <a:solidFill>
          <a:schemeClr val="tx1"/>
        </a:solidFill>
        <a:latin typeface="Aptos" panose="020B0004020202020204" pitchFamily="34" charset="0"/>
        <a:ea typeface="Aptos" panose="020B0004020202020204" pitchFamily="34" charset="0"/>
        <a:cs typeface="Aptos" panose="020B0004020202020204" pitchFamily="34" charset="0"/>
      </a:defRPr>
    </a:lvl4pPr>
    <a:lvl5pPr marL="3578225" indent="-1749425" algn="l" defTabSz="892175" rtl="0" eaLnBrk="0" fontAlgn="base" hangingPunct="0">
      <a:spcBef>
        <a:spcPct val="0"/>
      </a:spcBef>
      <a:spcAft>
        <a:spcPct val="0"/>
      </a:spcAft>
      <a:defRPr sz="3500" kern="1200">
        <a:solidFill>
          <a:schemeClr val="tx1"/>
        </a:solidFill>
        <a:latin typeface="Aptos" panose="020B0004020202020204" pitchFamily="34" charset="0"/>
        <a:ea typeface="Aptos" panose="020B0004020202020204" pitchFamily="34" charset="0"/>
        <a:cs typeface="Aptos" panose="020B0004020202020204" pitchFamily="34" charset="0"/>
      </a:defRPr>
    </a:lvl5pPr>
    <a:lvl6pPr marL="2286000" algn="l" defTabSz="914400" rtl="0" eaLnBrk="1" latinLnBrk="0" hangingPunct="1">
      <a:defRPr sz="3500" kern="1200">
        <a:solidFill>
          <a:schemeClr val="tx1"/>
        </a:solidFill>
        <a:latin typeface="Aptos" panose="020B0004020202020204" pitchFamily="34" charset="0"/>
        <a:ea typeface="Aptos" panose="020B0004020202020204" pitchFamily="34" charset="0"/>
        <a:cs typeface="Aptos" panose="020B0004020202020204" pitchFamily="34" charset="0"/>
      </a:defRPr>
    </a:lvl6pPr>
    <a:lvl7pPr marL="2743200" algn="l" defTabSz="914400" rtl="0" eaLnBrk="1" latinLnBrk="0" hangingPunct="1">
      <a:defRPr sz="3500" kern="1200">
        <a:solidFill>
          <a:schemeClr val="tx1"/>
        </a:solidFill>
        <a:latin typeface="Aptos" panose="020B0004020202020204" pitchFamily="34" charset="0"/>
        <a:ea typeface="Aptos" panose="020B0004020202020204" pitchFamily="34" charset="0"/>
        <a:cs typeface="Aptos" panose="020B0004020202020204" pitchFamily="34" charset="0"/>
      </a:defRPr>
    </a:lvl7pPr>
    <a:lvl8pPr marL="3200400" algn="l" defTabSz="914400" rtl="0" eaLnBrk="1" latinLnBrk="0" hangingPunct="1">
      <a:defRPr sz="3500" kern="1200">
        <a:solidFill>
          <a:schemeClr val="tx1"/>
        </a:solidFill>
        <a:latin typeface="Aptos" panose="020B0004020202020204" pitchFamily="34" charset="0"/>
        <a:ea typeface="Aptos" panose="020B0004020202020204" pitchFamily="34" charset="0"/>
        <a:cs typeface="Aptos" panose="020B0004020202020204" pitchFamily="34" charset="0"/>
      </a:defRPr>
    </a:lvl8pPr>
    <a:lvl9pPr marL="3657600" algn="l" defTabSz="914400" rtl="0" eaLnBrk="1" latinLnBrk="0" hangingPunct="1">
      <a:defRPr sz="3500" kern="1200">
        <a:solidFill>
          <a:schemeClr val="tx1"/>
        </a:solidFill>
        <a:latin typeface="Aptos" panose="020B0004020202020204" pitchFamily="34" charset="0"/>
        <a:ea typeface="Aptos" panose="020B0004020202020204" pitchFamily="34" charset="0"/>
        <a:cs typeface="Aptos" panose="020B00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5" d="100"/>
          <a:sy n="75" d="100"/>
        </p:scale>
        <p:origin x="1752" y="51"/>
      </p:cViewPr>
      <p:guideLst>
        <p:guide orient="horz" pos="2160"/>
        <p:guide pos="2880"/>
      </p:guideLst>
    </p:cSldViewPr>
  </p:slideViewPr>
  <p:notesTextViewPr>
    <p:cViewPr>
      <p:scale>
        <a:sx n="100" d="100"/>
        <a:sy n="100" d="100"/>
      </p:scale>
      <p:origin x="0" y="0"/>
    </p:cViewPr>
  </p:notesTextViewPr>
  <p:notesViewPr>
    <p:cSldViewPr>
      <p:cViewPr varScale="1">
        <p:scale>
          <a:sx n="10" d="100"/>
          <a:sy n="10" d="100"/>
        </p:scale>
        <p:origin x="-102" y="-26"/>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tags" Target="tags/tag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rgbClr val="FFFFFF"/>
        </a:solidFill>
        <a:effectLst/>
      </p:bgPr>
    </p:bg>
    <p:spTree>
      <p:nvGrpSpPr>
        <p:cNvPr id="1" name=""/>
        <p:cNvGrpSpPr/>
        <p:nvPr/>
      </p:nvGrpSpPr>
      <p:grpSpPr>
        <a:xfrm>
          <a:off x="0" y="0"/>
          <a:ext cx="0" cy="0"/>
          <a:chOff x="0" y="0"/>
          <a:chExt cx="0" cy="0"/>
        </a:xfrm>
      </p:grpSpPr>
      <p:sp>
        <p:nvSpPr>
          <p:cNvPr id="2058" name="Title 1"/>
          <p:cNvSpPr>
            <a:spLocks noGrp="1" noChangeArrowheads="1"/>
          </p:cNvSpPr>
          <p:nvPr>
            <p:ph type="ctrTitle"/>
          </p:nvPr>
        </p:nvSpPr>
        <p:spPr>
          <a:xfrm>
            <a:off x="582613" y="1646238"/>
            <a:ext cx="6607175" cy="3502025"/>
          </a:xfrm>
        </p:spPr>
        <p:txBody>
          <a:bodyPr anchor="b"/>
          <a:lstStyle>
            <a:lvl1pPr algn="ctr">
              <a:defRPr sz="4600"/>
            </a:lvl1pPr>
          </a:lstStyle>
          <a:p>
            <a:pPr lvl="0"/>
            <a:r>
              <a:rPr lang="en-US" altLang="zh-CN" noProof="0"/>
              <a:t>Click to edit Master title style</a:t>
            </a:r>
          </a:p>
        </p:txBody>
      </p:sp>
      <p:sp>
        <p:nvSpPr>
          <p:cNvPr id="2059" name="Subtitle 2"/>
          <p:cNvSpPr>
            <a:spLocks noGrp="1" noChangeArrowheads="1"/>
          </p:cNvSpPr>
          <p:nvPr>
            <p:ph type="subTitle" idx="1"/>
          </p:nvPr>
        </p:nvSpPr>
        <p:spPr>
          <a:xfrm>
            <a:off x="971550" y="5283200"/>
            <a:ext cx="5829300" cy="2428875"/>
          </a:xfrm>
        </p:spPr>
        <p:txBody>
          <a:bodyPr/>
          <a:lstStyle>
            <a:lvl1pPr marL="0" indent="0" algn="ctr">
              <a:buFont typeface="Arial" panose="020B0604020202020204" pitchFamily="34" charset="0"/>
              <a:buNone/>
              <a:defRPr sz="1800"/>
            </a:lvl1pPr>
          </a:lstStyle>
          <a:p>
            <a:pPr lvl="0"/>
            <a:r>
              <a:rPr lang="en-US" altLang="zh-CN" noProof="0"/>
              <a:t>Click to edit Master subtitle style</a:t>
            </a:r>
          </a:p>
        </p:txBody>
      </p:sp>
      <p:sp>
        <p:nvSpPr>
          <p:cNvPr id="2" name="Date Placeholder 3">
            <a:extLst>
              <a:ext uri="{FF2B5EF4-FFF2-40B4-BE49-F238E27FC236}">
                <a16:creationId xmlns:a16="http://schemas.microsoft.com/office/drawing/2014/main" id="{61685FF8-700B-1577-3420-D890410E2C7F}"/>
              </a:ext>
            </a:extLst>
          </p:cNvPr>
          <p:cNvSpPr>
            <a:spLocks noGrp="1" noChangeArrowheads="1"/>
          </p:cNvSpPr>
          <p:nvPr>
            <p:ph type="dt" sz="half" idx="10"/>
          </p:nvPr>
        </p:nvSpPr>
        <p:spPr/>
        <p:txBody>
          <a:bodyPr/>
          <a:lstStyle>
            <a:lvl1pPr defTabSz="892175">
              <a:defRPr smtClean="0">
                <a:cs typeface="Aptos" panose="020B0004020202020204" pitchFamily="34" charset="0"/>
              </a:defRPr>
            </a:lvl1pPr>
          </a:lstStyle>
          <a:p>
            <a:pPr>
              <a:defRPr/>
            </a:pPr>
            <a:fld id="{A11C84FC-31DD-460B-B616-BCA22A0C9E60}" type="datetime1">
              <a:rPr lang="en-US" altLang="zh-CN"/>
              <a:pPr>
                <a:defRPr/>
              </a:pPr>
              <a:t>6/19/2025</a:t>
            </a:fld>
            <a:endParaRPr lang="en-US" altLang="zh-CN"/>
          </a:p>
        </p:txBody>
      </p:sp>
      <p:sp>
        <p:nvSpPr>
          <p:cNvPr id="3" name="Footer Placeholder 4">
            <a:extLst>
              <a:ext uri="{FF2B5EF4-FFF2-40B4-BE49-F238E27FC236}">
                <a16:creationId xmlns:a16="http://schemas.microsoft.com/office/drawing/2014/main" id="{13CF837E-D5C8-4FC5-1CD0-34E616E7122F}"/>
              </a:ext>
            </a:extLst>
          </p:cNvPr>
          <p:cNvSpPr>
            <a:spLocks noGrp="1" noChangeArrowheads="1"/>
          </p:cNvSpPr>
          <p:nvPr>
            <p:ph type="ftr" sz="quarter" idx="11"/>
          </p:nvPr>
        </p:nvSpPr>
        <p:spPr/>
        <p:txBody>
          <a:bodyPr/>
          <a:lstStyle>
            <a:lvl1pPr defTabSz="892175">
              <a:defRPr>
                <a:cs typeface="Aptos" panose="020B0004020202020204" pitchFamily="34" charset="0"/>
              </a:defRPr>
            </a:lvl1pPr>
          </a:lstStyle>
          <a:p>
            <a:pPr>
              <a:defRPr/>
            </a:pPr>
            <a:endParaRPr lang="en-US" altLang="zh-CN"/>
          </a:p>
        </p:txBody>
      </p:sp>
      <p:sp>
        <p:nvSpPr>
          <p:cNvPr id="4" name="Slide Number Placeholder 5">
            <a:extLst>
              <a:ext uri="{FF2B5EF4-FFF2-40B4-BE49-F238E27FC236}">
                <a16:creationId xmlns:a16="http://schemas.microsoft.com/office/drawing/2014/main" id="{837CCE27-C089-1E7E-CDC1-380B58B50E9B}"/>
              </a:ext>
            </a:extLst>
          </p:cNvPr>
          <p:cNvSpPr>
            <a:spLocks noGrp="1" noChangeArrowheads="1"/>
          </p:cNvSpPr>
          <p:nvPr>
            <p:ph type="sldNum" sz="quarter" idx="12"/>
          </p:nvPr>
        </p:nvSpPr>
        <p:spPr/>
        <p:txBody>
          <a:bodyPr/>
          <a:lstStyle>
            <a:lvl1pPr defTabSz="892175">
              <a:defRPr smtClean="0">
                <a:cs typeface="Aptos" panose="020B0004020202020204" pitchFamily="34" charset="0"/>
              </a:defRPr>
            </a:lvl1pPr>
          </a:lstStyle>
          <a:p>
            <a:pPr>
              <a:defRPr/>
            </a:pPr>
            <a:fld id="{75CE82E3-4064-408B-B971-78997FC7E592}" type="slidenum">
              <a:rPr lang="en-US" altLang="zh-CN"/>
              <a:pPr>
                <a:defRPr/>
              </a:pPr>
              <a:t>‹#›</a:t>
            </a:fld>
            <a:endParaRPr lang="en-US" altLang="zh-CN"/>
          </a:p>
        </p:txBody>
      </p:sp>
    </p:spTree>
    <p:extLst>
      <p:ext uri="{BB962C8B-B14F-4D97-AF65-F5344CB8AC3E}">
        <p14:creationId xmlns:p14="http://schemas.microsoft.com/office/powerpoint/2010/main" val="3047893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925C258F-D358-9CFF-8048-DBCF9796BAE8}"/>
              </a:ext>
            </a:extLst>
          </p:cNvPr>
          <p:cNvSpPr>
            <a:spLocks noGrp="1"/>
          </p:cNvSpPr>
          <p:nvPr>
            <p:ph type="dt" sz="half" idx="10"/>
          </p:nvPr>
        </p:nvSpPr>
        <p:spPr/>
        <p:txBody>
          <a:bodyPr/>
          <a:lstStyle>
            <a:lvl1pPr>
              <a:defRPr smtClean="0"/>
            </a:lvl1pPr>
          </a:lstStyle>
          <a:p>
            <a:pPr>
              <a:defRPr/>
            </a:pPr>
            <a:fld id="{72E7A9E2-48F1-43B2-9E20-7D10990CF453}" type="datetime1">
              <a:rPr lang="en-US" altLang="zh-CN"/>
              <a:pPr>
                <a:defRPr/>
              </a:pPr>
              <a:t>6/19/2025</a:t>
            </a:fld>
            <a:endParaRPr lang="en-US" altLang="zh-CN"/>
          </a:p>
        </p:txBody>
      </p:sp>
      <p:sp>
        <p:nvSpPr>
          <p:cNvPr id="5" name="页脚占位符 4">
            <a:extLst>
              <a:ext uri="{FF2B5EF4-FFF2-40B4-BE49-F238E27FC236}">
                <a16:creationId xmlns:a16="http://schemas.microsoft.com/office/drawing/2014/main" id="{ECFD8145-0E43-B8A2-9890-FEA08691BB5E}"/>
              </a:ext>
            </a:extLst>
          </p:cNvPr>
          <p:cNvSpPr>
            <a:spLocks noGrp="1"/>
          </p:cNvSpPr>
          <p:nvPr>
            <p:ph type="ftr" sz="quarter" idx="11"/>
          </p:nvPr>
        </p:nvSpPr>
        <p:spPr/>
        <p:txBody>
          <a:bodyPr/>
          <a:lstStyle>
            <a:lvl1pPr>
              <a:defRPr/>
            </a:lvl1pPr>
          </a:lstStyle>
          <a:p>
            <a:pPr>
              <a:defRPr/>
            </a:pPr>
            <a:endParaRPr lang="en-US" altLang="zh-CN"/>
          </a:p>
        </p:txBody>
      </p:sp>
      <p:sp>
        <p:nvSpPr>
          <p:cNvPr id="6" name="灯片编号占位符 5">
            <a:extLst>
              <a:ext uri="{FF2B5EF4-FFF2-40B4-BE49-F238E27FC236}">
                <a16:creationId xmlns:a16="http://schemas.microsoft.com/office/drawing/2014/main" id="{262D9A82-8C36-F601-8A50-92D1BAA4312B}"/>
              </a:ext>
            </a:extLst>
          </p:cNvPr>
          <p:cNvSpPr>
            <a:spLocks noGrp="1"/>
          </p:cNvSpPr>
          <p:nvPr>
            <p:ph type="sldNum" sz="quarter" idx="12"/>
          </p:nvPr>
        </p:nvSpPr>
        <p:spPr/>
        <p:txBody>
          <a:bodyPr/>
          <a:lstStyle>
            <a:lvl1pPr>
              <a:defRPr smtClean="0"/>
            </a:lvl1pPr>
          </a:lstStyle>
          <a:p>
            <a:pPr>
              <a:defRPr/>
            </a:pPr>
            <a:fld id="{62AA7ED5-4000-4219-87F2-5259108B0911}" type="slidenum">
              <a:rPr lang="en-US" altLang="zh-CN"/>
              <a:pPr>
                <a:defRPr/>
              </a:pPr>
              <a:t>‹#›</a:t>
            </a:fld>
            <a:endParaRPr lang="en-US" altLang="zh-CN"/>
          </a:p>
        </p:txBody>
      </p:sp>
    </p:spTree>
    <p:extLst>
      <p:ext uri="{BB962C8B-B14F-4D97-AF65-F5344CB8AC3E}">
        <p14:creationId xmlns:p14="http://schemas.microsoft.com/office/powerpoint/2010/main" val="4241875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5562600" y="534988"/>
            <a:ext cx="1674813" cy="852487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534988" y="534988"/>
            <a:ext cx="4875212" cy="8524875"/>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1A8096B2-8D29-712D-CE1D-A93B2CB6E7DE}"/>
              </a:ext>
            </a:extLst>
          </p:cNvPr>
          <p:cNvSpPr>
            <a:spLocks noGrp="1"/>
          </p:cNvSpPr>
          <p:nvPr>
            <p:ph type="dt" sz="half" idx="10"/>
          </p:nvPr>
        </p:nvSpPr>
        <p:spPr/>
        <p:txBody>
          <a:bodyPr/>
          <a:lstStyle>
            <a:lvl1pPr>
              <a:defRPr smtClean="0"/>
            </a:lvl1pPr>
          </a:lstStyle>
          <a:p>
            <a:pPr>
              <a:defRPr/>
            </a:pPr>
            <a:fld id="{423FB5B1-98B9-45DD-B41B-523997ADB3E7}" type="datetime1">
              <a:rPr lang="en-US" altLang="zh-CN"/>
              <a:pPr>
                <a:defRPr/>
              </a:pPr>
              <a:t>6/19/2025</a:t>
            </a:fld>
            <a:endParaRPr lang="en-US" altLang="zh-CN"/>
          </a:p>
        </p:txBody>
      </p:sp>
      <p:sp>
        <p:nvSpPr>
          <p:cNvPr id="5" name="页脚占位符 4">
            <a:extLst>
              <a:ext uri="{FF2B5EF4-FFF2-40B4-BE49-F238E27FC236}">
                <a16:creationId xmlns:a16="http://schemas.microsoft.com/office/drawing/2014/main" id="{C0BD45B6-E1DE-A2DF-DCEC-DD427A0E3EB8}"/>
              </a:ext>
            </a:extLst>
          </p:cNvPr>
          <p:cNvSpPr>
            <a:spLocks noGrp="1"/>
          </p:cNvSpPr>
          <p:nvPr>
            <p:ph type="ftr" sz="quarter" idx="11"/>
          </p:nvPr>
        </p:nvSpPr>
        <p:spPr/>
        <p:txBody>
          <a:bodyPr/>
          <a:lstStyle>
            <a:lvl1pPr>
              <a:defRPr/>
            </a:lvl1pPr>
          </a:lstStyle>
          <a:p>
            <a:pPr>
              <a:defRPr/>
            </a:pPr>
            <a:endParaRPr lang="en-US" altLang="zh-CN"/>
          </a:p>
        </p:txBody>
      </p:sp>
      <p:sp>
        <p:nvSpPr>
          <p:cNvPr id="6" name="灯片编号占位符 5">
            <a:extLst>
              <a:ext uri="{FF2B5EF4-FFF2-40B4-BE49-F238E27FC236}">
                <a16:creationId xmlns:a16="http://schemas.microsoft.com/office/drawing/2014/main" id="{DCB269AC-FCAC-E6D5-746C-867BD8E850F9}"/>
              </a:ext>
            </a:extLst>
          </p:cNvPr>
          <p:cNvSpPr>
            <a:spLocks noGrp="1"/>
          </p:cNvSpPr>
          <p:nvPr>
            <p:ph type="sldNum" sz="quarter" idx="12"/>
          </p:nvPr>
        </p:nvSpPr>
        <p:spPr/>
        <p:txBody>
          <a:bodyPr/>
          <a:lstStyle>
            <a:lvl1pPr>
              <a:defRPr smtClean="0"/>
            </a:lvl1pPr>
          </a:lstStyle>
          <a:p>
            <a:pPr>
              <a:defRPr/>
            </a:pPr>
            <a:fld id="{023BEC01-FEB9-4F05-B7D3-F086507A513B}" type="slidenum">
              <a:rPr lang="en-US" altLang="zh-CN"/>
              <a:pPr>
                <a:defRPr/>
              </a:pPr>
              <a:t>‹#›</a:t>
            </a:fld>
            <a:endParaRPr lang="en-US" altLang="zh-CN"/>
          </a:p>
        </p:txBody>
      </p:sp>
    </p:spTree>
    <p:extLst>
      <p:ext uri="{BB962C8B-B14F-4D97-AF65-F5344CB8AC3E}">
        <p14:creationId xmlns:p14="http://schemas.microsoft.com/office/powerpoint/2010/main" val="2298745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DE79B94D-7D02-12E5-D2E1-2B7B5DC9E931}"/>
              </a:ext>
            </a:extLst>
          </p:cNvPr>
          <p:cNvSpPr>
            <a:spLocks noGrp="1"/>
          </p:cNvSpPr>
          <p:nvPr>
            <p:ph type="dt" sz="half" idx="10"/>
          </p:nvPr>
        </p:nvSpPr>
        <p:spPr/>
        <p:txBody>
          <a:bodyPr/>
          <a:lstStyle>
            <a:lvl1pPr>
              <a:defRPr smtClean="0"/>
            </a:lvl1pPr>
          </a:lstStyle>
          <a:p>
            <a:pPr>
              <a:defRPr/>
            </a:pPr>
            <a:fld id="{C6D76264-0C9B-430F-A89A-CEA916A382CC}" type="datetime1">
              <a:rPr lang="en-US" altLang="zh-CN"/>
              <a:pPr>
                <a:defRPr/>
              </a:pPr>
              <a:t>6/19/2025</a:t>
            </a:fld>
            <a:endParaRPr lang="en-US" altLang="zh-CN"/>
          </a:p>
        </p:txBody>
      </p:sp>
      <p:sp>
        <p:nvSpPr>
          <p:cNvPr id="5" name="页脚占位符 4">
            <a:extLst>
              <a:ext uri="{FF2B5EF4-FFF2-40B4-BE49-F238E27FC236}">
                <a16:creationId xmlns:a16="http://schemas.microsoft.com/office/drawing/2014/main" id="{78DB81B0-DB1A-F7D8-2B1C-49DFE894022D}"/>
              </a:ext>
            </a:extLst>
          </p:cNvPr>
          <p:cNvSpPr>
            <a:spLocks noGrp="1"/>
          </p:cNvSpPr>
          <p:nvPr>
            <p:ph type="ftr" sz="quarter" idx="11"/>
          </p:nvPr>
        </p:nvSpPr>
        <p:spPr/>
        <p:txBody>
          <a:bodyPr/>
          <a:lstStyle>
            <a:lvl1pPr>
              <a:defRPr/>
            </a:lvl1pPr>
          </a:lstStyle>
          <a:p>
            <a:pPr>
              <a:defRPr/>
            </a:pPr>
            <a:endParaRPr lang="en-US" altLang="zh-CN"/>
          </a:p>
        </p:txBody>
      </p:sp>
      <p:sp>
        <p:nvSpPr>
          <p:cNvPr id="6" name="灯片编号占位符 5">
            <a:extLst>
              <a:ext uri="{FF2B5EF4-FFF2-40B4-BE49-F238E27FC236}">
                <a16:creationId xmlns:a16="http://schemas.microsoft.com/office/drawing/2014/main" id="{E1E38F6D-529A-501F-837D-C4D7151A3405}"/>
              </a:ext>
            </a:extLst>
          </p:cNvPr>
          <p:cNvSpPr>
            <a:spLocks noGrp="1"/>
          </p:cNvSpPr>
          <p:nvPr>
            <p:ph type="sldNum" sz="quarter" idx="12"/>
          </p:nvPr>
        </p:nvSpPr>
        <p:spPr/>
        <p:txBody>
          <a:bodyPr/>
          <a:lstStyle>
            <a:lvl1pPr>
              <a:defRPr smtClean="0"/>
            </a:lvl1pPr>
          </a:lstStyle>
          <a:p>
            <a:pPr>
              <a:defRPr/>
            </a:pPr>
            <a:fld id="{26B4D387-B27F-4491-9317-F8F506E6C3DE}" type="slidenum">
              <a:rPr lang="en-US" altLang="zh-CN"/>
              <a:pPr>
                <a:defRPr/>
              </a:pPr>
              <a:t>‹#›</a:t>
            </a:fld>
            <a:endParaRPr lang="en-US" altLang="zh-CN"/>
          </a:p>
        </p:txBody>
      </p:sp>
    </p:spTree>
    <p:extLst>
      <p:ext uri="{BB962C8B-B14F-4D97-AF65-F5344CB8AC3E}">
        <p14:creationId xmlns:p14="http://schemas.microsoft.com/office/powerpoint/2010/main" val="3899332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530225" y="2508250"/>
            <a:ext cx="6704013" cy="4183063"/>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530225" y="6731000"/>
            <a:ext cx="6704013" cy="2200275"/>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A04DF076-D5D6-C21B-E271-079AE2B45E01}"/>
              </a:ext>
            </a:extLst>
          </p:cNvPr>
          <p:cNvSpPr>
            <a:spLocks noGrp="1"/>
          </p:cNvSpPr>
          <p:nvPr>
            <p:ph type="dt" sz="half" idx="10"/>
          </p:nvPr>
        </p:nvSpPr>
        <p:spPr/>
        <p:txBody>
          <a:bodyPr/>
          <a:lstStyle>
            <a:lvl1pPr>
              <a:defRPr smtClean="0"/>
            </a:lvl1pPr>
          </a:lstStyle>
          <a:p>
            <a:pPr>
              <a:defRPr/>
            </a:pPr>
            <a:fld id="{37A6FB90-5537-4310-9A20-FC5365361F07}" type="datetime1">
              <a:rPr lang="en-US" altLang="zh-CN"/>
              <a:pPr>
                <a:defRPr/>
              </a:pPr>
              <a:t>6/19/2025</a:t>
            </a:fld>
            <a:endParaRPr lang="en-US" altLang="zh-CN"/>
          </a:p>
        </p:txBody>
      </p:sp>
      <p:sp>
        <p:nvSpPr>
          <p:cNvPr id="5" name="页脚占位符 4">
            <a:extLst>
              <a:ext uri="{FF2B5EF4-FFF2-40B4-BE49-F238E27FC236}">
                <a16:creationId xmlns:a16="http://schemas.microsoft.com/office/drawing/2014/main" id="{79999ABB-0CC2-3CBB-06D9-AD22316DDA66}"/>
              </a:ext>
            </a:extLst>
          </p:cNvPr>
          <p:cNvSpPr>
            <a:spLocks noGrp="1"/>
          </p:cNvSpPr>
          <p:nvPr>
            <p:ph type="ftr" sz="quarter" idx="11"/>
          </p:nvPr>
        </p:nvSpPr>
        <p:spPr/>
        <p:txBody>
          <a:bodyPr/>
          <a:lstStyle>
            <a:lvl1pPr>
              <a:defRPr/>
            </a:lvl1pPr>
          </a:lstStyle>
          <a:p>
            <a:pPr>
              <a:defRPr/>
            </a:pPr>
            <a:endParaRPr lang="en-US" altLang="zh-CN"/>
          </a:p>
        </p:txBody>
      </p:sp>
      <p:sp>
        <p:nvSpPr>
          <p:cNvPr id="6" name="灯片编号占位符 5">
            <a:extLst>
              <a:ext uri="{FF2B5EF4-FFF2-40B4-BE49-F238E27FC236}">
                <a16:creationId xmlns:a16="http://schemas.microsoft.com/office/drawing/2014/main" id="{3D3B9529-5A31-14C0-722A-0D3FFDAC9FE9}"/>
              </a:ext>
            </a:extLst>
          </p:cNvPr>
          <p:cNvSpPr>
            <a:spLocks noGrp="1"/>
          </p:cNvSpPr>
          <p:nvPr>
            <p:ph type="sldNum" sz="quarter" idx="12"/>
          </p:nvPr>
        </p:nvSpPr>
        <p:spPr/>
        <p:txBody>
          <a:bodyPr/>
          <a:lstStyle>
            <a:lvl1pPr>
              <a:defRPr smtClean="0"/>
            </a:lvl1pPr>
          </a:lstStyle>
          <a:p>
            <a:pPr>
              <a:defRPr/>
            </a:pPr>
            <a:fld id="{B6C47E59-305B-4E8D-B3E4-1A55442DE6AD}" type="slidenum">
              <a:rPr lang="en-US" altLang="zh-CN"/>
              <a:pPr>
                <a:defRPr/>
              </a:pPr>
              <a:t>‹#›</a:t>
            </a:fld>
            <a:endParaRPr lang="en-US" altLang="zh-CN"/>
          </a:p>
        </p:txBody>
      </p:sp>
    </p:spTree>
    <p:extLst>
      <p:ext uri="{BB962C8B-B14F-4D97-AF65-F5344CB8AC3E}">
        <p14:creationId xmlns:p14="http://schemas.microsoft.com/office/powerpoint/2010/main" val="2797091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534988" y="2678113"/>
            <a:ext cx="3275012" cy="638175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3962400" y="2678113"/>
            <a:ext cx="3275013" cy="638175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B292AA4E-3FA8-2EE4-65AC-5023A8913B63}"/>
              </a:ext>
            </a:extLst>
          </p:cNvPr>
          <p:cNvSpPr>
            <a:spLocks noGrp="1"/>
          </p:cNvSpPr>
          <p:nvPr>
            <p:ph type="dt" sz="half" idx="10"/>
          </p:nvPr>
        </p:nvSpPr>
        <p:spPr/>
        <p:txBody>
          <a:bodyPr/>
          <a:lstStyle>
            <a:lvl1pPr>
              <a:defRPr smtClean="0"/>
            </a:lvl1pPr>
          </a:lstStyle>
          <a:p>
            <a:pPr>
              <a:defRPr/>
            </a:pPr>
            <a:fld id="{E1962912-D22F-4961-ACA2-29BC99A25623}" type="datetime1">
              <a:rPr lang="en-US" altLang="zh-CN"/>
              <a:pPr>
                <a:defRPr/>
              </a:pPr>
              <a:t>6/19/2025</a:t>
            </a:fld>
            <a:endParaRPr lang="en-US" altLang="zh-CN"/>
          </a:p>
        </p:txBody>
      </p:sp>
      <p:sp>
        <p:nvSpPr>
          <p:cNvPr id="6" name="页脚占位符 5">
            <a:extLst>
              <a:ext uri="{FF2B5EF4-FFF2-40B4-BE49-F238E27FC236}">
                <a16:creationId xmlns:a16="http://schemas.microsoft.com/office/drawing/2014/main" id="{968A65AB-B713-F56A-A4B6-007182F150A5}"/>
              </a:ext>
            </a:extLst>
          </p:cNvPr>
          <p:cNvSpPr>
            <a:spLocks noGrp="1"/>
          </p:cNvSpPr>
          <p:nvPr>
            <p:ph type="ftr" sz="quarter" idx="11"/>
          </p:nvPr>
        </p:nvSpPr>
        <p:spPr/>
        <p:txBody>
          <a:bodyPr/>
          <a:lstStyle>
            <a:lvl1pPr>
              <a:defRPr/>
            </a:lvl1pPr>
          </a:lstStyle>
          <a:p>
            <a:pPr>
              <a:defRPr/>
            </a:pPr>
            <a:endParaRPr lang="en-US" altLang="zh-CN"/>
          </a:p>
        </p:txBody>
      </p:sp>
      <p:sp>
        <p:nvSpPr>
          <p:cNvPr id="7" name="灯片编号占位符 6">
            <a:extLst>
              <a:ext uri="{FF2B5EF4-FFF2-40B4-BE49-F238E27FC236}">
                <a16:creationId xmlns:a16="http://schemas.microsoft.com/office/drawing/2014/main" id="{38608101-0355-9B2B-C7B4-2938509DD58F}"/>
              </a:ext>
            </a:extLst>
          </p:cNvPr>
          <p:cNvSpPr>
            <a:spLocks noGrp="1"/>
          </p:cNvSpPr>
          <p:nvPr>
            <p:ph type="sldNum" sz="quarter" idx="12"/>
          </p:nvPr>
        </p:nvSpPr>
        <p:spPr/>
        <p:txBody>
          <a:bodyPr/>
          <a:lstStyle>
            <a:lvl1pPr>
              <a:defRPr smtClean="0"/>
            </a:lvl1pPr>
          </a:lstStyle>
          <a:p>
            <a:pPr>
              <a:defRPr/>
            </a:pPr>
            <a:fld id="{A254A4CC-BBE0-4242-969C-0E7632A8A49F}" type="slidenum">
              <a:rPr lang="en-US" altLang="zh-CN"/>
              <a:pPr>
                <a:defRPr/>
              </a:pPr>
              <a:t>‹#›</a:t>
            </a:fld>
            <a:endParaRPr lang="en-US" altLang="zh-CN"/>
          </a:p>
        </p:txBody>
      </p:sp>
    </p:spTree>
    <p:extLst>
      <p:ext uri="{BB962C8B-B14F-4D97-AF65-F5344CB8AC3E}">
        <p14:creationId xmlns:p14="http://schemas.microsoft.com/office/powerpoint/2010/main" val="57320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534988" y="534988"/>
            <a:ext cx="6704012" cy="1944687"/>
          </a:xfrm>
        </p:spPr>
        <p:txBody>
          <a:bodyPr/>
          <a:lstStyle/>
          <a:p>
            <a:r>
              <a:rPr lang="zh-CN" altLang="en-US"/>
              <a:t>单击此处编辑母版标题样式</a:t>
            </a:r>
          </a:p>
        </p:txBody>
      </p:sp>
      <p:sp>
        <p:nvSpPr>
          <p:cNvPr id="3" name="文本占位符 2"/>
          <p:cNvSpPr>
            <a:spLocks noGrp="1"/>
          </p:cNvSpPr>
          <p:nvPr>
            <p:ph type="body" idx="1"/>
          </p:nvPr>
        </p:nvSpPr>
        <p:spPr>
          <a:xfrm>
            <a:off x="534988" y="2465388"/>
            <a:ext cx="3287712"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534988" y="3673475"/>
            <a:ext cx="3287712" cy="54054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3935413" y="2465388"/>
            <a:ext cx="3303587"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3935413" y="3673475"/>
            <a:ext cx="3303587" cy="54054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5DB9ECA2-3408-BA59-22AF-AF752DB78A58}"/>
              </a:ext>
            </a:extLst>
          </p:cNvPr>
          <p:cNvSpPr>
            <a:spLocks noGrp="1"/>
          </p:cNvSpPr>
          <p:nvPr>
            <p:ph type="dt" sz="half" idx="10"/>
          </p:nvPr>
        </p:nvSpPr>
        <p:spPr/>
        <p:txBody>
          <a:bodyPr/>
          <a:lstStyle>
            <a:lvl1pPr>
              <a:defRPr smtClean="0"/>
            </a:lvl1pPr>
          </a:lstStyle>
          <a:p>
            <a:pPr>
              <a:defRPr/>
            </a:pPr>
            <a:fld id="{5C3ECD16-BF8A-4109-B8F0-F362EBCFD3BE}" type="datetime1">
              <a:rPr lang="en-US" altLang="zh-CN"/>
              <a:pPr>
                <a:defRPr/>
              </a:pPr>
              <a:t>6/19/2025</a:t>
            </a:fld>
            <a:endParaRPr lang="en-US" altLang="zh-CN"/>
          </a:p>
        </p:txBody>
      </p:sp>
      <p:sp>
        <p:nvSpPr>
          <p:cNvPr id="8" name="页脚占位符 7">
            <a:extLst>
              <a:ext uri="{FF2B5EF4-FFF2-40B4-BE49-F238E27FC236}">
                <a16:creationId xmlns:a16="http://schemas.microsoft.com/office/drawing/2014/main" id="{4973980D-3C25-C421-44C2-3CCD9988A3F8}"/>
              </a:ext>
            </a:extLst>
          </p:cNvPr>
          <p:cNvSpPr>
            <a:spLocks noGrp="1"/>
          </p:cNvSpPr>
          <p:nvPr>
            <p:ph type="ftr" sz="quarter" idx="11"/>
          </p:nvPr>
        </p:nvSpPr>
        <p:spPr/>
        <p:txBody>
          <a:bodyPr/>
          <a:lstStyle>
            <a:lvl1pPr>
              <a:defRPr/>
            </a:lvl1pPr>
          </a:lstStyle>
          <a:p>
            <a:pPr>
              <a:defRPr/>
            </a:pPr>
            <a:endParaRPr lang="en-US" altLang="zh-CN"/>
          </a:p>
        </p:txBody>
      </p:sp>
      <p:sp>
        <p:nvSpPr>
          <p:cNvPr id="9" name="灯片编号占位符 8">
            <a:extLst>
              <a:ext uri="{FF2B5EF4-FFF2-40B4-BE49-F238E27FC236}">
                <a16:creationId xmlns:a16="http://schemas.microsoft.com/office/drawing/2014/main" id="{CF40F322-1641-B47C-B0AF-7A103CE992B7}"/>
              </a:ext>
            </a:extLst>
          </p:cNvPr>
          <p:cNvSpPr>
            <a:spLocks noGrp="1"/>
          </p:cNvSpPr>
          <p:nvPr>
            <p:ph type="sldNum" sz="quarter" idx="12"/>
          </p:nvPr>
        </p:nvSpPr>
        <p:spPr/>
        <p:txBody>
          <a:bodyPr/>
          <a:lstStyle>
            <a:lvl1pPr>
              <a:defRPr smtClean="0"/>
            </a:lvl1pPr>
          </a:lstStyle>
          <a:p>
            <a:pPr>
              <a:defRPr/>
            </a:pPr>
            <a:fld id="{D5BA0BAA-C034-40D6-AC13-447D01FFBBAD}" type="slidenum">
              <a:rPr lang="en-US" altLang="zh-CN"/>
              <a:pPr>
                <a:defRPr/>
              </a:pPr>
              <a:t>‹#›</a:t>
            </a:fld>
            <a:endParaRPr lang="en-US" altLang="zh-CN"/>
          </a:p>
        </p:txBody>
      </p:sp>
    </p:spTree>
    <p:extLst>
      <p:ext uri="{BB962C8B-B14F-4D97-AF65-F5344CB8AC3E}">
        <p14:creationId xmlns:p14="http://schemas.microsoft.com/office/powerpoint/2010/main" val="3592363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8CCCE85E-21BE-5441-9C34-5449C854708A}"/>
              </a:ext>
            </a:extLst>
          </p:cNvPr>
          <p:cNvSpPr>
            <a:spLocks noGrp="1"/>
          </p:cNvSpPr>
          <p:nvPr>
            <p:ph type="dt" sz="half" idx="10"/>
          </p:nvPr>
        </p:nvSpPr>
        <p:spPr/>
        <p:txBody>
          <a:bodyPr/>
          <a:lstStyle>
            <a:lvl1pPr>
              <a:defRPr smtClean="0"/>
            </a:lvl1pPr>
          </a:lstStyle>
          <a:p>
            <a:pPr>
              <a:defRPr/>
            </a:pPr>
            <a:fld id="{EDEE2289-000A-497B-92D5-07A9B32E9637}" type="datetime1">
              <a:rPr lang="en-US" altLang="zh-CN"/>
              <a:pPr>
                <a:defRPr/>
              </a:pPr>
              <a:t>6/19/2025</a:t>
            </a:fld>
            <a:endParaRPr lang="en-US" altLang="zh-CN"/>
          </a:p>
        </p:txBody>
      </p:sp>
      <p:sp>
        <p:nvSpPr>
          <p:cNvPr id="4" name="页脚占位符 3">
            <a:extLst>
              <a:ext uri="{FF2B5EF4-FFF2-40B4-BE49-F238E27FC236}">
                <a16:creationId xmlns:a16="http://schemas.microsoft.com/office/drawing/2014/main" id="{439938BF-FAF9-9210-4B3A-57F14AB14EB0}"/>
              </a:ext>
            </a:extLst>
          </p:cNvPr>
          <p:cNvSpPr>
            <a:spLocks noGrp="1"/>
          </p:cNvSpPr>
          <p:nvPr>
            <p:ph type="ftr" sz="quarter" idx="11"/>
          </p:nvPr>
        </p:nvSpPr>
        <p:spPr/>
        <p:txBody>
          <a:bodyPr/>
          <a:lstStyle>
            <a:lvl1pPr>
              <a:defRPr/>
            </a:lvl1pPr>
          </a:lstStyle>
          <a:p>
            <a:pPr>
              <a:defRPr/>
            </a:pPr>
            <a:endParaRPr lang="en-US" altLang="zh-CN"/>
          </a:p>
        </p:txBody>
      </p:sp>
      <p:sp>
        <p:nvSpPr>
          <p:cNvPr id="5" name="灯片编号占位符 4">
            <a:extLst>
              <a:ext uri="{FF2B5EF4-FFF2-40B4-BE49-F238E27FC236}">
                <a16:creationId xmlns:a16="http://schemas.microsoft.com/office/drawing/2014/main" id="{C9F8D896-CE56-91C3-F024-2E5189AB6F6B}"/>
              </a:ext>
            </a:extLst>
          </p:cNvPr>
          <p:cNvSpPr>
            <a:spLocks noGrp="1"/>
          </p:cNvSpPr>
          <p:nvPr>
            <p:ph type="sldNum" sz="quarter" idx="12"/>
          </p:nvPr>
        </p:nvSpPr>
        <p:spPr/>
        <p:txBody>
          <a:bodyPr/>
          <a:lstStyle>
            <a:lvl1pPr>
              <a:defRPr smtClean="0"/>
            </a:lvl1pPr>
          </a:lstStyle>
          <a:p>
            <a:pPr>
              <a:defRPr/>
            </a:pPr>
            <a:fld id="{556405F9-CC6E-484C-97E9-A58551DC20EC}" type="slidenum">
              <a:rPr lang="en-US" altLang="zh-CN"/>
              <a:pPr>
                <a:defRPr/>
              </a:pPr>
              <a:t>‹#›</a:t>
            </a:fld>
            <a:endParaRPr lang="en-US" altLang="zh-CN"/>
          </a:p>
        </p:txBody>
      </p:sp>
    </p:spTree>
    <p:extLst>
      <p:ext uri="{BB962C8B-B14F-4D97-AF65-F5344CB8AC3E}">
        <p14:creationId xmlns:p14="http://schemas.microsoft.com/office/powerpoint/2010/main" val="3706709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B30FD1CD-0769-F6F3-400C-4CE4F459EEDE}"/>
              </a:ext>
            </a:extLst>
          </p:cNvPr>
          <p:cNvSpPr>
            <a:spLocks noGrp="1"/>
          </p:cNvSpPr>
          <p:nvPr>
            <p:ph type="dt" sz="half" idx="10"/>
          </p:nvPr>
        </p:nvSpPr>
        <p:spPr/>
        <p:txBody>
          <a:bodyPr/>
          <a:lstStyle>
            <a:lvl1pPr>
              <a:defRPr smtClean="0"/>
            </a:lvl1pPr>
          </a:lstStyle>
          <a:p>
            <a:pPr>
              <a:defRPr/>
            </a:pPr>
            <a:fld id="{09100FD5-7174-4EA5-9C09-2033EF7D2B67}" type="datetime1">
              <a:rPr lang="en-US" altLang="zh-CN"/>
              <a:pPr>
                <a:defRPr/>
              </a:pPr>
              <a:t>6/19/2025</a:t>
            </a:fld>
            <a:endParaRPr lang="en-US" altLang="zh-CN"/>
          </a:p>
        </p:txBody>
      </p:sp>
      <p:sp>
        <p:nvSpPr>
          <p:cNvPr id="3" name="页脚占位符 2">
            <a:extLst>
              <a:ext uri="{FF2B5EF4-FFF2-40B4-BE49-F238E27FC236}">
                <a16:creationId xmlns:a16="http://schemas.microsoft.com/office/drawing/2014/main" id="{524CD3DA-2AA6-4BDC-640A-47CDD7ED7BCB}"/>
              </a:ext>
            </a:extLst>
          </p:cNvPr>
          <p:cNvSpPr>
            <a:spLocks noGrp="1"/>
          </p:cNvSpPr>
          <p:nvPr>
            <p:ph type="ftr" sz="quarter" idx="11"/>
          </p:nvPr>
        </p:nvSpPr>
        <p:spPr/>
        <p:txBody>
          <a:bodyPr/>
          <a:lstStyle>
            <a:lvl1pPr>
              <a:defRPr/>
            </a:lvl1pPr>
          </a:lstStyle>
          <a:p>
            <a:pPr>
              <a:defRPr/>
            </a:pPr>
            <a:endParaRPr lang="en-US" altLang="zh-CN"/>
          </a:p>
        </p:txBody>
      </p:sp>
      <p:sp>
        <p:nvSpPr>
          <p:cNvPr id="4" name="灯片编号占位符 3">
            <a:extLst>
              <a:ext uri="{FF2B5EF4-FFF2-40B4-BE49-F238E27FC236}">
                <a16:creationId xmlns:a16="http://schemas.microsoft.com/office/drawing/2014/main" id="{BE82480E-CC85-9BAD-78FE-146F0BECAA56}"/>
              </a:ext>
            </a:extLst>
          </p:cNvPr>
          <p:cNvSpPr>
            <a:spLocks noGrp="1"/>
          </p:cNvSpPr>
          <p:nvPr>
            <p:ph type="sldNum" sz="quarter" idx="12"/>
          </p:nvPr>
        </p:nvSpPr>
        <p:spPr/>
        <p:txBody>
          <a:bodyPr/>
          <a:lstStyle>
            <a:lvl1pPr>
              <a:defRPr smtClean="0"/>
            </a:lvl1pPr>
          </a:lstStyle>
          <a:p>
            <a:pPr>
              <a:defRPr/>
            </a:pPr>
            <a:fld id="{8BB40183-6DAD-481B-81B7-3FEA7D34197A}" type="slidenum">
              <a:rPr lang="en-US" altLang="zh-CN"/>
              <a:pPr>
                <a:defRPr/>
              </a:pPr>
              <a:t>‹#›</a:t>
            </a:fld>
            <a:endParaRPr lang="en-US" altLang="zh-CN"/>
          </a:p>
        </p:txBody>
      </p:sp>
    </p:spTree>
    <p:extLst>
      <p:ext uri="{BB962C8B-B14F-4D97-AF65-F5344CB8AC3E}">
        <p14:creationId xmlns:p14="http://schemas.microsoft.com/office/powerpoint/2010/main" val="1067747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534988" y="669925"/>
            <a:ext cx="2506662" cy="2347913"/>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3303588" y="1447800"/>
            <a:ext cx="3935412" cy="71485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5BEAEF89-E672-3686-3113-FF88BE1A5052}"/>
              </a:ext>
            </a:extLst>
          </p:cNvPr>
          <p:cNvSpPr>
            <a:spLocks noGrp="1"/>
          </p:cNvSpPr>
          <p:nvPr>
            <p:ph type="dt" sz="half" idx="10"/>
          </p:nvPr>
        </p:nvSpPr>
        <p:spPr/>
        <p:txBody>
          <a:bodyPr/>
          <a:lstStyle>
            <a:lvl1pPr>
              <a:defRPr smtClean="0"/>
            </a:lvl1pPr>
          </a:lstStyle>
          <a:p>
            <a:pPr>
              <a:defRPr/>
            </a:pPr>
            <a:fld id="{B1E34E17-127F-4078-A843-9060BAAFE5A1}" type="datetime1">
              <a:rPr lang="en-US" altLang="zh-CN"/>
              <a:pPr>
                <a:defRPr/>
              </a:pPr>
              <a:t>6/19/2025</a:t>
            </a:fld>
            <a:endParaRPr lang="en-US" altLang="zh-CN"/>
          </a:p>
        </p:txBody>
      </p:sp>
      <p:sp>
        <p:nvSpPr>
          <p:cNvPr id="6" name="页脚占位符 5">
            <a:extLst>
              <a:ext uri="{FF2B5EF4-FFF2-40B4-BE49-F238E27FC236}">
                <a16:creationId xmlns:a16="http://schemas.microsoft.com/office/drawing/2014/main" id="{7C8F2D6F-F45A-C170-8605-35E616250B4C}"/>
              </a:ext>
            </a:extLst>
          </p:cNvPr>
          <p:cNvSpPr>
            <a:spLocks noGrp="1"/>
          </p:cNvSpPr>
          <p:nvPr>
            <p:ph type="ftr" sz="quarter" idx="11"/>
          </p:nvPr>
        </p:nvSpPr>
        <p:spPr/>
        <p:txBody>
          <a:bodyPr/>
          <a:lstStyle>
            <a:lvl1pPr>
              <a:defRPr/>
            </a:lvl1pPr>
          </a:lstStyle>
          <a:p>
            <a:pPr>
              <a:defRPr/>
            </a:pPr>
            <a:endParaRPr lang="en-US" altLang="zh-CN"/>
          </a:p>
        </p:txBody>
      </p:sp>
      <p:sp>
        <p:nvSpPr>
          <p:cNvPr id="7" name="灯片编号占位符 6">
            <a:extLst>
              <a:ext uri="{FF2B5EF4-FFF2-40B4-BE49-F238E27FC236}">
                <a16:creationId xmlns:a16="http://schemas.microsoft.com/office/drawing/2014/main" id="{74B7750B-08EC-0569-B542-E192F4CBB3CE}"/>
              </a:ext>
            </a:extLst>
          </p:cNvPr>
          <p:cNvSpPr>
            <a:spLocks noGrp="1"/>
          </p:cNvSpPr>
          <p:nvPr>
            <p:ph type="sldNum" sz="quarter" idx="12"/>
          </p:nvPr>
        </p:nvSpPr>
        <p:spPr/>
        <p:txBody>
          <a:bodyPr/>
          <a:lstStyle>
            <a:lvl1pPr>
              <a:defRPr smtClean="0"/>
            </a:lvl1pPr>
          </a:lstStyle>
          <a:p>
            <a:pPr>
              <a:defRPr/>
            </a:pPr>
            <a:fld id="{CBAD133B-B244-469A-B372-93569A220019}" type="slidenum">
              <a:rPr lang="en-US" altLang="zh-CN"/>
              <a:pPr>
                <a:defRPr/>
              </a:pPr>
              <a:t>‹#›</a:t>
            </a:fld>
            <a:endParaRPr lang="en-US" altLang="zh-CN"/>
          </a:p>
        </p:txBody>
      </p:sp>
    </p:spTree>
    <p:extLst>
      <p:ext uri="{BB962C8B-B14F-4D97-AF65-F5344CB8AC3E}">
        <p14:creationId xmlns:p14="http://schemas.microsoft.com/office/powerpoint/2010/main" val="180907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534988" y="669925"/>
            <a:ext cx="2506662" cy="2347913"/>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3303588" y="1447800"/>
            <a:ext cx="3935412" cy="71485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22666D9C-11B0-259E-EFB1-FD959B12924D}"/>
              </a:ext>
            </a:extLst>
          </p:cNvPr>
          <p:cNvSpPr>
            <a:spLocks noGrp="1"/>
          </p:cNvSpPr>
          <p:nvPr>
            <p:ph type="dt" sz="half" idx="10"/>
          </p:nvPr>
        </p:nvSpPr>
        <p:spPr/>
        <p:txBody>
          <a:bodyPr/>
          <a:lstStyle>
            <a:lvl1pPr>
              <a:defRPr smtClean="0"/>
            </a:lvl1pPr>
          </a:lstStyle>
          <a:p>
            <a:pPr>
              <a:defRPr/>
            </a:pPr>
            <a:fld id="{EB97F857-1948-4CD3-8A94-8A23797F6E9F}" type="datetime1">
              <a:rPr lang="en-US" altLang="zh-CN"/>
              <a:pPr>
                <a:defRPr/>
              </a:pPr>
              <a:t>6/19/2025</a:t>
            </a:fld>
            <a:endParaRPr lang="en-US" altLang="zh-CN"/>
          </a:p>
        </p:txBody>
      </p:sp>
      <p:sp>
        <p:nvSpPr>
          <p:cNvPr id="6" name="页脚占位符 5">
            <a:extLst>
              <a:ext uri="{FF2B5EF4-FFF2-40B4-BE49-F238E27FC236}">
                <a16:creationId xmlns:a16="http://schemas.microsoft.com/office/drawing/2014/main" id="{85C4B247-DCCD-7430-7104-3861FDDDDFE4}"/>
              </a:ext>
            </a:extLst>
          </p:cNvPr>
          <p:cNvSpPr>
            <a:spLocks noGrp="1"/>
          </p:cNvSpPr>
          <p:nvPr>
            <p:ph type="ftr" sz="quarter" idx="11"/>
          </p:nvPr>
        </p:nvSpPr>
        <p:spPr/>
        <p:txBody>
          <a:bodyPr/>
          <a:lstStyle>
            <a:lvl1pPr>
              <a:defRPr/>
            </a:lvl1pPr>
          </a:lstStyle>
          <a:p>
            <a:pPr>
              <a:defRPr/>
            </a:pPr>
            <a:endParaRPr lang="en-US" altLang="zh-CN"/>
          </a:p>
        </p:txBody>
      </p:sp>
      <p:sp>
        <p:nvSpPr>
          <p:cNvPr id="7" name="灯片编号占位符 6">
            <a:extLst>
              <a:ext uri="{FF2B5EF4-FFF2-40B4-BE49-F238E27FC236}">
                <a16:creationId xmlns:a16="http://schemas.microsoft.com/office/drawing/2014/main" id="{EA771FA9-BFB8-413F-44D2-FFFCC8902868}"/>
              </a:ext>
            </a:extLst>
          </p:cNvPr>
          <p:cNvSpPr>
            <a:spLocks noGrp="1"/>
          </p:cNvSpPr>
          <p:nvPr>
            <p:ph type="sldNum" sz="quarter" idx="12"/>
          </p:nvPr>
        </p:nvSpPr>
        <p:spPr/>
        <p:txBody>
          <a:bodyPr/>
          <a:lstStyle>
            <a:lvl1pPr>
              <a:defRPr smtClean="0"/>
            </a:lvl1pPr>
          </a:lstStyle>
          <a:p>
            <a:pPr>
              <a:defRPr/>
            </a:pPr>
            <a:fld id="{C99D9933-3AE8-49B8-8A1B-3DCF8D3210F0}" type="slidenum">
              <a:rPr lang="en-US" altLang="zh-CN"/>
              <a:pPr>
                <a:defRPr/>
              </a:pPr>
              <a:t>‹#›</a:t>
            </a:fld>
            <a:endParaRPr lang="en-US" altLang="zh-CN"/>
          </a:p>
        </p:txBody>
      </p:sp>
    </p:spTree>
    <p:extLst>
      <p:ext uri="{BB962C8B-B14F-4D97-AF65-F5344CB8AC3E}">
        <p14:creationId xmlns:p14="http://schemas.microsoft.com/office/powerpoint/2010/main" val="738328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17D25789-9A59-2229-8D89-3A8A7BAF20A2}"/>
              </a:ext>
            </a:extLst>
          </p:cNvPr>
          <p:cNvSpPr>
            <a:spLocks noGrp="1" noChangeArrowheads="1"/>
          </p:cNvSpPr>
          <p:nvPr>
            <p:ph type="title"/>
          </p:nvPr>
        </p:nvSpPr>
        <p:spPr bwMode="auto">
          <a:xfrm>
            <a:off x="534988" y="534988"/>
            <a:ext cx="6702425" cy="19446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zh-CN"/>
              <a:t>Click to edit Master title style</a:t>
            </a:r>
          </a:p>
        </p:txBody>
      </p:sp>
      <p:sp>
        <p:nvSpPr>
          <p:cNvPr id="1027" name="Text Placeholder 2">
            <a:extLst>
              <a:ext uri="{FF2B5EF4-FFF2-40B4-BE49-F238E27FC236}">
                <a16:creationId xmlns:a16="http://schemas.microsoft.com/office/drawing/2014/main" id="{09640417-4EC8-D0C0-4D9D-CC4885C2A208}"/>
              </a:ext>
            </a:extLst>
          </p:cNvPr>
          <p:cNvSpPr>
            <a:spLocks noGrp="1" noChangeArrowheads="1"/>
          </p:cNvSpPr>
          <p:nvPr>
            <p:ph type="body" idx="1"/>
          </p:nvPr>
        </p:nvSpPr>
        <p:spPr bwMode="auto">
          <a:xfrm>
            <a:off x="534988" y="2678113"/>
            <a:ext cx="6702425" cy="6381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1029" name="Date Placeholder 3">
            <a:extLst>
              <a:ext uri="{FF2B5EF4-FFF2-40B4-BE49-F238E27FC236}">
                <a16:creationId xmlns:a16="http://schemas.microsoft.com/office/drawing/2014/main" id="{DC213B0E-5D22-F906-D916-0843D6370002}"/>
              </a:ext>
            </a:extLst>
          </p:cNvPr>
          <p:cNvSpPr>
            <a:spLocks noGrp="1" noChangeArrowheads="1"/>
          </p:cNvSpPr>
          <p:nvPr>
            <p:ph type="dt" sz="half" idx="2"/>
          </p:nvPr>
        </p:nvSpPr>
        <p:spPr bwMode="auto">
          <a:xfrm>
            <a:off x="534988" y="9323388"/>
            <a:ext cx="1747837" cy="534987"/>
          </a:xfrm>
          <a:prstGeom prst="rect">
            <a:avLst/>
          </a:prstGeom>
          <a:noFill/>
          <a:ln>
            <a:noFill/>
          </a:ln>
          <a:effectLst/>
        </p:spPr>
        <p:txBody>
          <a:bodyPr vert="horz" wrap="square" lIns="91440" tIns="45720" rIns="91440" bIns="45720" numCol="1" anchor="ctr" anchorCtr="0" compatLnSpc="1">
            <a:prstTxWarp prst="textNoShape">
              <a:avLst/>
            </a:prstTxWarp>
          </a:bodyPr>
          <a:lstStyle>
            <a:lvl1pPr defTabSz="711200" eaLnBrk="1" hangingPunct="1">
              <a:buSzPct val="100000"/>
              <a:defRPr sz="900" smtClean="0">
                <a:solidFill>
                  <a:srgbClr val="767676"/>
                </a:solidFill>
                <a:ea typeface="宋体" panose="02010600030101010101" pitchFamily="2" charset="-122"/>
                <a:cs typeface="+mn-cs"/>
              </a:defRPr>
            </a:lvl1pPr>
          </a:lstStyle>
          <a:p>
            <a:pPr>
              <a:defRPr/>
            </a:pPr>
            <a:fld id="{7467F6FC-5AB7-4B07-B576-32BCD189A183}" type="datetime1">
              <a:rPr lang="en-US" altLang="zh-CN"/>
              <a:pPr>
                <a:defRPr/>
              </a:pPr>
              <a:t>6/19/2025</a:t>
            </a:fld>
            <a:endParaRPr lang="en-US" altLang="zh-CN"/>
          </a:p>
        </p:txBody>
      </p:sp>
      <p:sp>
        <p:nvSpPr>
          <p:cNvPr id="1030" name="Footer Placeholder 4">
            <a:extLst>
              <a:ext uri="{FF2B5EF4-FFF2-40B4-BE49-F238E27FC236}">
                <a16:creationId xmlns:a16="http://schemas.microsoft.com/office/drawing/2014/main" id="{A3ACDE01-8C42-F01C-2170-F9C42F7ED4B7}"/>
              </a:ext>
            </a:extLst>
          </p:cNvPr>
          <p:cNvSpPr>
            <a:spLocks noGrp="1" noChangeArrowheads="1"/>
          </p:cNvSpPr>
          <p:nvPr>
            <p:ph type="ftr" sz="quarter" idx="3"/>
          </p:nvPr>
        </p:nvSpPr>
        <p:spPr bwMode="auto">
          <a:xfrm>
            <a:off x="2574925" y="9323388"/>
            <a:ext cx="2622550" cy="534987"/>
          </a:xfrm>
          <a:prstGeom prst="rect">
            <a:avLst/>
          </a:prstGeom>
          <a:noFill/>
          <a:ln>
            <a:noFill/>
          </a:ln>
          <a:effectLst/>
        </p:spPr>
        <p:txBody>
          <a:bodyPr vert="horz" wrap="square" lIns="91440" tIns="45720" rIns="91440" bIns="45720" numCol="1" anchor="ctr" anchorCtr="0" compatLnSpc="1">
            <a:prstTxWarp prst="textNoShape">
              <a:avLst/>
            </a:prstTxWarp>
          </a:bodyPr>
          <a:lstStyle>
            <a:lvl1pPr algn="ctr" defTabSz="711200" eaLnBrk="1" hangingPunct="1">
              <a:buSzPct val="100000"/>
              <a:defRPr sz="900">
                <a:solidFill>
                  <a:srgbClr val="767676"/>
                </a:solidFill>
                <a:ea typeface="宋体" panose="02010600030101010101" pitchFamily="2" charset="-122"/>
                <a:cs typeface="+mn-cs"/>
              </a:defRPr>
            </a:lvl1pPr>
          </a:lstStyle>
          <a:p>
            <a:pPr>
              <a:defRPr/>
            </a:pPr>
            <a:endParaRPr lang="en-US" altLang="zh-CN"/>
          </a:p>
        </p:txBody>
      </p:sp>
      <p:sp>
        <p:nvSpPr>
          <p:cNvPr id="1031" name="Slide Number Placeholder 5">
            <a:extLst>
              <a:ext uri="{FF2B5EF4-FFF2-40B4-BE49-F238E27FC236}">
                <a16:creationId xmlns:a16="http://schemas.microsoft.com/office/drawing/2014/main" id="{2470C911-501F-CB65-2366-A8962EB69A0A}"/>
              </a:ext>
            </a:extLst>
          </p:cNvPr>
          <p:cNvSpPr>
            <a:spLocks noGrp="1" noChangeArrowheads="1"/>
          </p:cNvSpPr>
          <p:nvPr>
            <p:ph type="sldNum" sz="quarter" idx="4"/>
          </p:nvPr>
        </p:nvSpPr>
        <p:spPr bwMode="auto">
          <a:xfrm>
            <a:off x="5489575" y="9323388"/>
            <a:ext cx="1747838" cy="534987"/>
          </a:xfrm>
          <a:prstGeom prst="rect">
            <a:avLst/>
          </a:prstGeom>
          <a:noFill/>
          <a:ln>
            <a:noFill/>
          </a:ln>
          <a:effectLst/>
        </p:spPr>
        <p:txBody>
          <a:bodyPr vert="horz" wrap="square" lIns="91440" tIns="45720" rIns="91440" bIns="45720" numCol="1" anchor="ctr" anchorCtr="0" compatLnSpc="1">
            <a:prstTxWarp prst="textNoShape">
              <a:avLst/>
            </a:prstTxWarp>
          </a:bodyPr>
          <a:lstStyle>
            <a:lvl1pPr algn="r" defTabSz="711200" eaLnBrk="1" hangingPunct="1">
              <a:buSzPct val="100000"/>
              <a:defRPr sz="900" smtClean="0">
                <a:solidFill>
                  <a:srgbClr val="767676"/>
                </a:solidFill>
                <a:ea typeface="宋体" panose="02010600030101010101" pitchFamily="2" charset="-122"/>
                <a:cs typeface="+mn-cs"/>
              </a:defRPr>
            </a:lvl1pPr>
          </a:lstStyle>
          <a:p>
            <a:pPr>
              <a:defRPr/>
            </a:pPr>
            <a:fld id="{2CADCC98-CAA0-4213-A8C8-FDACF379B6BD}"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xStyles>
    <p:titleStyle>
      <a:lvl1pPr algn="l" defTabSz="711200" rtl="0" eaLnBrk="0" fontAlgn="base" hangingPunct="0">
        <a:lnSpc>
          <a:spcPct val="90000"/>
        </a:lnSpc>
        <a:spcBef>
          <a:spcPct val="0"/>
        </a:spcBef>
        <a:spcAft>
          <a:spcPct val="0"/>
        </a:spcAft>
        <a:buSzPct val="100000"/>
        <a:defRPr sz="3400" kern="1200">
          <a:solidFill>
            <a:schemeClr val="tx1"/>
          </a:solidFill>
          <a:latin typeface="+mj-lt"/>
          <a:ea typeface="+mj-ea"/>
          <a:cs typeface="+mj-cs"/>
        </a:defRPr>
      </a:lvl1pPr>
      <a:lvl2pPr algn="l" defTabSz="711200" rtl="0" eaLnBrk="0" fontAlgn="base" hangingPunct="0">
        <a:lnSpc>
          <a:spcPct val="90000"/>
        </a:lnSpc>
        <a:spcBef>
          <a:spcPct val="0"/>
        </a:spcBef>
        <a:spcAft>
          <a:spcPct val="0"/>
        </a:spcAft>
        <a:buSzPct val="100000"/>
        <a:defRPr sz="3400">
          <a:solidFill>
            <a:schemeClr val="tx1"/>
          </a:solidFill>
          <a:latin typeface="Aptos Display" panose="020B0004020202020204" pitchFamily="34" charset="0"/>
          <a:cs typeface="Arial" panose="020B0604020202020204" pitchFamily="34" charset="0"/>
        </a:defRPr>
      </a:lvl2pPr>
      <a:lvl3pPr algn="l" defTabSz="711200" rtl="0" eaLnBrk="0" fontAlgn="base" hangingPunct="0">
        <a:lnSpc>
          <a:spcPct val="90000"/>
        </a:lnSpc>
        <a:spcBef>
          <a:spcPct val="0"/>
        </a:spcBef>
        <a:spcAft>
          <a:spcPct val="0"/>
        </a:spcAft>
        <a:buSzPct val="100000"/>
        <a:defRPr sz="3400">
          <a:solidFill>
            <a:schemeClr val="tx1"/>
          </a:solidFill>
          <a:latin typeface="Aptos Display" panose="020B0004020202020204" pitchFamily="34" charset="0"/>
          <a:cs typeface="Arial" panose="020B0604020202020204" pitchFamily="34" charset="0"/>
        </a:defRPr>
      </a:lvl3pPr>
      <a:lvl4pPr algn="l" defTabSz="711200" rtl="0" eaLnBrk="0" fontAlgn="base" hangingPunct="0">
        <a:lnSpc>
          <a:spcPct val="90000"/>
        </a:lnSpc>
        <a:spcBef>
          <a:spcPct val="0"/>
        </a:spcBef>
        <a:spcAft>
          <a:spcPct val="0"/>
        </a:spcAft>
        <a:buSzPct val="100000"/>
        <a:defRPr sz="3400">
          <a:solidFill>
            <a:schemeClr val="tx1"/>
          </a:solidFill>
          <a:latin typeface="Aptos Display" panose="020B0004020202020204" pitchFamily="34" charset="0"/>
          <a:cs typeface="Arial" panose="020B0604020202020204" pitchFamily="34" charset="0"/>
        </a:defRPr>
      </a:lvl4pPr>
      <a:lvl5pPr algn="l" defTabSz="711200" rtl="0" eaLnBrk="0" fontAlgn="base" hangingPunct="0">
        <a:lnSpc>
          <a:spcPct val="90000"/>
        </a:lnSpc>
        <a:spcBef>
          <a:spcPct val="0"/>
        </a:spcBef>
        <a:spcAft>
          <a:spcPct val="0"/>
        </a:spcAft>
        <a:buSzPct val="100000"/>
        <a:defRPr sz="3400">
          <a:solidFill>
            <a:schemeClr val="tx1"/>
          </a:solidFill>
          <a:latin typeface="Aptos Display" panose="020B0004020202020204" pitchFamily="34" charset="0"/>
          <a:cs typeface="Arial" panose="020B0604020202020204" pitchFamily="34" charset="0"/>
        </a:defRPr>
      </a:lvl5pPr>
      <a:lvl6pPr marL="457200" algn="l" defTabSz="711200" rtl="0" fontAlgn="base">
        <a:lnSpc>
          <a:spcPct val="90000"/>
        </a:lnSpc>
        <a:spcBef>
          <a:spcPct val="0"/>
        </a:spcBef>
        <a:spcAft>
          <a:spcPct val="0"/>
        </a:spcAft>
        <a:buSzPct val="100000"/>
        <a:defRPr sz="3400">
          <a:solidFill>
            <a:schemeClr val="tx1"/>
          </a:solidFill>
          <a:latin typeface="Aptos Display" panose="020B0004020202020204" pitchFamily="34" charset="0"/>
          <a:cs typeface="Arial" panose="020B0604020202020204" pitchFamily="34" charset="0"/>
        </a:defRPr>
      </a:lvl6pPr>
      <a:lvl7pPr marL="914400" algn="l" defTabSz="711200" rtl="0" fontAlgn="base">
        <a:lnSpc>
          <a:spcPct val="90000"/>
        </a:lnSpc>
        <a:spcBef>
          <a:spcPct val="0"/>
        </a:spcBef>
        <a:spcAft>
          <a:spcPct val="0"/>
        </a:spcAft>
        <a:buSzPct val="100000"/>
        <a:defRPr sz="3400">
          <a:solidFill>
            <a:schemeClr val="tx1"/>
          </a:solidFill>
          <a:latin typeface="Aptos Display" panose="020B0004020202020204" pitchFamily="34" charset="0"/>
          <a:cs typeface="Arial" panose="020B0604020202020204" pitchFamily="34" charset="0"/>
        </a:defRPr>
      </a:lvl7pPr>
      <a:lvl8pPr marL="1371600" algn="l" defTabSz="711200" rtl="0" fontAlgn="base">
        <a:lnSpc>
          <a:spcPct val="90000"/>
        </a:lnSpc>
        <a:spcBef>
          <a:spcPct val="0"/>
        </a:spcBef>
        <a:spcAft>
          <a:spcPct val="0"/>
        </a:spcAft>
        <a:buSzPct val="100000"/>
        <a:defRPr sz="3400">
          <a:solidFill>
            <a:schemeClr val="tx1"/>
          </a:solidFill>
          <a:latin typeface="Aptos Display" panose="020B0004020202020204" pitchFamily="34" charset="0"/>
          <a:cs typeface="Arial" panose="020B0604020202020204" pitchFamily="34" charset="0"/>
        </a:defRPr>
      </a:lvl8pPr>
      <a:lvl9pPr marL="1828800" algn="l" defTabSz="711200" rtl="0" fontAlgn="base">
        <a:lnSpc>
          <a:spcPct val="90000"/>
        </a:lnSpc>
        <a:spcBef>
          <a:spcPct val="0"/>
        </a:spcBef>
        <a:spcAft>
          <a:spcPct val="0"/>
        </a:spcAft>
        <a:buSzPct val="100000"/>
        <a:defRPr sz="3400">
          <a:solidFill>
            <a:schemeClr val="tx1"/>
          </a:solidFill>
          <a:latin typeface="Aptos Display" panose="020B0004020202020204" pitchFamily="34" charset="0"/>
          <a:cs typeface="Arial" panose="020B0604020202020204" pitchFamily="34" charset="0"/>
        </a:defRPr>
      </a:lvl9pPr>
    </p:titleStyle>
    <p:bodyStyle>
      <a:lvl1pPr marL="177800" indent="-177800" algn="l" defTabSz="711200" rtl="0" eaLnBrk="0" fontAlgn="base" hangingPunct="0">
        <a:lnSpc>
          <a:spcPct val="90000"/>
        </a:lnSpc>
        <a:spcBef>
          <a:spcPts val="775"/>
        </a:spcBef>
        <a:spcAft>
          <a:spcPct val="0"/>
        </a:spcAft>
        <a:buSzPct val="100000"/>
        <a:buFont typeface="Arial" panose="020B0604020202020204" pitchFamily="34" charset="0"/>
        <a:buChar char="•"/>
        <a:defRPr sz="2100" kern="1200">
          <a:solidFill>
            <a:schemeClr val="tx1"/>
          </a:solidFill>
          <a:latin typeface="+mn-lt"/>
          <a:ea typeface="+mn-ea"/>
          <a:cs typeface="+mn-cs"/>
        </a:defRPr>
      </a:lvl1pPr>
      <a:lvl2pPr marL="533400" indent="-177800" algn="l" defTabSz="711200" rtl="0" eaLnBrk="0" fontAlgn="base" hangingPunct="0">
        <a:lnSpc>
          <a:spcPct val="90000"/>
        </a:lnSpc>
        <a:spcBef>
          <a:spcPts val="388"/>
        </a:spcBef>
        <a:spcAft>
          <a:spcPct val="0"/>
        </a:spcAft>
        <a:buSzPct val="100000"/>
        <a:buFont typeface="Arial" panose="020B0604020202020204" pitchFamily="34" charset="0"/>
        <a:buChar char="•"/>
        <a:defRPr kern="1200">
          <a:solidFill>
            <a:schemeClr val="tx1"/>
          </a:solidFill>
          <a:latin typeface="+mn-lt"/>
          <a:ea typeface="+mn-ea"/>
          <a:cs typeface="+mn-cs"/>
        </a:defRPr>
      </a:lvl2pPr>
      <a:lvl3pPr marL="890588" indent="-177800" algn="l" defTabSz="711200" rtl="0" eaLnBrk="0" fontAlgn="base" hangingPunct="0">
        <a:lnSpc>
          <a:spcPct val="90000"/>
        </a:lnSpc>
        <a:spcBef>
          <a:spcPts val="388"/>
        </a:spcBef>
        <a:spcAft>
          <a:spcPct val="0"/>
        </a:spcAft>
        <a:buSzPct val="100000"/>
        <a:buFont typeface="Arial" panose="020B0604020202020204" pitchFamily="34" charset="0"/>
        <a:buChar char="•"/>
        <a:defRPr sz="1500" kern="1200">
          <a:solidFill>
            <a:schemeClr val="tx1"/>
          </a:solidFill>
          <a:latin typeface="+mn-lt"/>
          <a:ea typeface="+mn-ea"/>
          <a:cs typeface="+mn-cs"/>
        </a:defRPr>
      </a:lvl3pPr>
      <a:lvl4pPr marL="1246188" indent="-177800" algn="l" defTabSz="711200" rtl="0" eaLnBrk="0" fontAlgn="base" hangingPunct="0">
        <a:lnSpc>
          <a:spcPct val="90000"/>
        </a:lnSpc>
        <a:spcBef>
          <a:spcPts val="388"/>
        </a:spcBef>
        <a:spcAft>
          <a:spcPct val="0"/>
        </a:spcAft>
        <a:buSzPct val="100000"/>
        <a:buFont typeface="Arial" panose="020B0604020202020204" pitchFamily="34" charset="0"/>
        <a:buChar char="•"/>
        <a:defRPr sz="1400" kern="1200">
          <a:solidFill>
            <a:schemeClr val="tx1"/>
          </a:solidFill>
          <a:latin typeface="+mn-lt"/>
          <a:ea typeface="+mn-ea"/>
          <a:cs typeface="+mn-cs"/>
        </a:defRPr>
      </a:lvl4pPr>
      <a:lvl5pPr marL="1601788" indent="-177800" algn="l" defTabSz="711200" rtl="0" eaLnBrk="0" fontAlgn="base" hangingPunct="0">
        <a:lnSpc>
          <a:spcPct val="90000"/>
        </a:lnSpc>
        <a:spcBef>
          <a:spcPts val="388"/>
        </a:spcBef>
        <a:spcAft>
          <a:spcPct val="0"/>
        </a:spcAft>
        <a:buSzPct val="100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hyperlink" Target="https://nam11.safelinks.protection.outlook.com/?url=https%3A%2F%2Fwww.womenshealth.gov%2Fa-z-topics%2Femergency-contraception&amp;data=05%7C02%7CWaverly.Patterson%40coyotes.usd.edu%7C70d27acfa02c42fdd54b08dc597bd99c%7C9c36a7d0bf7b49919b78be91a52f0226%7C0%7C0%7C638483635689286714%7CUnknown%7CTWFpbGZsb3d8eyJWIjoiMC4wLjAwMDAiLCJQIjoiV2luMzIiLCJBTiI6Ik1haWwiLCJXVCI6Mn0%3D%7C0%7C%7C%7C&amp;sdata=6lw6%2BALWEDLVKYJ%2BtS9ecxx66CERO82Gp1jBWigcXnk%3D&amp;reserved=0" TargetMode="External"/><Relationship Id="rId4" Type="http://schemas.openxmlformats.org/officeDocument/2006/relationships/hyperlink" Target="https://nam11.safelinks.protection.outlook.com/?url=https%3A%2F%2Fwww.womenshealth.gov%2Fa-z-topics%2Fsexually-transmitted-infections&amp;data=05%7C02%7CWaverly.Patterson%40coyotes.usd.edu%7C70d27acfa02c42fdd54b08dc597bd99c%7C9c36a7d0bf7b49919b78be91a52f0226%7C0%7C0%7C638483635689276164%7CUnknown%7CTWFpbGZsb3d8eyJWIjoiMC4wLjAwMDAiLCJQIjoiV2luMzIiLCJBTiI6Ik1haWwiLCJXVCI6Mn0%3D%7C0%7C%7C%7C&amp;sdata=Vh9NQezAQjpm2HYZ%2B6xKWwknVxs9CQGCdlXbklCP4fs%3D&amp;reserved=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Rectangle 15">
            <a:extLst>
              <a:ext uri="{FF2B5EF4-FFF2-40B4-BE49-F238E27FC236}">
                <a16:creationId xmlns:a16="http://schemas.microsoft.com/office/drawing/2014/main" id="{88CE6951-A3EC-E85B-09AA-3733180B15F4}"/>
              </a:ext>
            </a:extLst>
          </p:cNvPr>
          <p:cNvGrpSpPr>
            <a:grpSpLocks/>
          </p:cNvGrpSpPr>
          <p:nvPr/>
        </p:nvGrpSpPr>
        <p:grpSpPr bwMode="auto">
          <a:xfrm>
            <a:off x="0" y="36513"/>
            <a:ext cx="7827963" cy="9942512"/>
            <a:chOff x="0" y="23"/>
            <a:chExt cx="4931" cy="6263"/>
          </a:xfrm>
        </p:grpSpPr>
        <p:pic>
          <p:nvPicPr>
            <p:cNvPr id="13336" name="Rectangle 15">
              <a:extLst>
                <a:ext uri="{FF2B5EF4-FFF2-40B4-BE49-F238E27FC236}">
                  <a16:creationId xmlns:a16="http://schemas.microsoft.com/office/drawing/2014/main" id="{3BE29A45-E42A-7ACC-FC83-E7FA06741F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3"/>
              <a:ext cx="4931" cy="6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337" name="Rectangle 19">
              <a:extLst>
                <a:ext uri="{FF2B5EF4-FFF2-40B4-BE49-F238E27FC236}">
                  <a16:creationId xmlns:a16="http://schemas.microsoft.com/office/drawing/2014/main" id="{2DE75699-A4FD-9161-411A-FFE3A1AE18E8}"/>
                </a:ext>
              </a:extLst>
            </p:cNvPr>
            <p:cNvSpPr>
              <a:spLocks noChangeArrowheads="1"/>
            </p:cNvSpPr>
            <p:nvPr/>
          </p:nvSpPr>
          <p:spPr bwMode="auto">
            <a:xfrm>
              <a:off x="0" y="25"/>
              <a:ext cx="4929" cy="62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eaLnBrk="1" hangingPunct="1">
                <a:buSzPct val="100000"/>
              </a:pPr>
              <a:endParaRPr lang="en-US" altLang="zh-CN">
                <a:solidFill>
                  <a:srgbClr val="FFFFFF"/>
                </a:solidFill>
                <a:ea typeface="宋体" panose="02010600030101010101" pitchFamily="2" charset="-122"/>
              </a:endParaRPr>
            </a:p>
          </p:txBody>
        </p:sp>
      </p:grpSp>
      <p:sp>
        <p:nvSpPr>
          <p:cNvPr id="13315" name="TextBox 5">
            <a:extLst>
              <a:ext uri="{FF2B5EF4-FFF2-40B4-BE49-F238E27FC236}">
                <a16:creationId xmlns:a16="http://schemas.microsoft.com/office/drawing/2014/main" id="{6E0F8FB8-0734-3D35-76BF-A9623C09195E}"/>
              </a:ext>
            </a:extLst>
          </p:cNvPr>
          <p:cNvSpPr>
            <a:spLocks noChangeArrowheads="1"/>
          </p:cNvSpPr>
          <p:nvPr/>
        </p:nvSpPr>
        <p:spPr bwMode="auto">
          <a:xfrm>
            <a:off x="323850" y="1151731"/>
            <a:ext cx="2270124" cy="954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buSzPct val="100000"/>
            </a:pPr>
            <a:r>
              <a:rPr lang="de-DE" altLang="zh-CN" sz="1600" dirty="0">
                <a:latin typeface="Poppins" panose="00000500000000000000" pitchFamily="2" charset="0"/>
                <a:ea typeface="宋体" panose="02010600030101010101" pitchFamily="2" charset="-122"/>
                <a:cs typeface="Poppins" panose="00000500000000000000" pitchFamily="2" charset="0"/>
              </a:rPr>
              <a:t>Wenn Sie</a:t>
            </a:r>
          </a:p>
          <a:p>
            <a:pPr algn="ctr" eaLnBrk="1" hangingPunct="1">
              <a:buSzPct val="100000"/>
            </a:pPr>
            <a:r>
              <a:rPr lang="de-DE" altLang="zh-CN" sz="1600" dirty="0">
                <a:latin typeface="Poppins" panose="00000500000000000000" pitchFamily="2" charset="0"/>
                <a:ea typeface="宋体" panose="02010600030101010101" pitchFamily="2" charset="-122"/>
                <a:cs typeface="Poppins" panose="00000500000000000000" pitchFamily="2" charset="0"/>
              </a:rPr>
              <a:t>Erfahrungen gemacht haben mit</a:t>
            </a:r>
          </a:p>
        </p:txBody>
      </p:sp>
      <p:sp>
        <p:nvSpPr>
          <p:cNvPr id="13316" name="TextBox 11">
            <a:extLst>
              <a:ext uri="{FF2B5EF4-FFF2-40B4-BE49-F238E27FC236}">
                <a16:creationId xmlns:a16="http://schemas.microsoft.com/office/drawing/2014/main" id="{9F5A014C-0193-C1F8-8529-EC1526A44A65}"/>
              </a:ext>
            </a:extLst>
          </p:cNvPr>
          <p:cNvSpPr>
            <a:spLocks noChangeArrowheads="1"/>
          </p:cNvSpPr>
          <p:nvPr/>
        </p:nvSpPr>
        <p:spPr bwMode="auto">
          <a:xfrm>
            <a:off x="977900" y="2074862"/>
            <a:ext cx="6457950" cy="5381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buSzPct val="100000"/>
            </a:pPr>
            <a:r>
              <a:rPr lang="de-DE" altLang="zh-CN" sz="1600" b="1" dirty="0">
                <a:solidFill>
                  <a:srgbClr val="395E5D"/>
                </a:solidFill>
                <a:latin typeface="Poppins" panose="00000500000000000000" pitchFamily="2" charset="0"/>
                <a:ea typeface="宋体" panose="02010600030101010101" pitchFamily="2" charset="-122"/>
                <a:cs typeface="Poppins" panose="00000500000000000000" pitchFamily="2" charset="0"/>
              </a:rPr>
              <a:t>Gehen Sie an einen sicheren Ort. </a:t>
            </a:r>
            <a:r>
              <a:rPr lang="de-DE" altLang="zh-CN" sz="1200" dirty="0">
                <a:latin typeface="Poppins" panose="00000500000000000000" pitchFamily="2" charset="0"/>
                <a:ea typeface="宋体" panose="02010600030101010101" pitchFamily="2" charset="-122"/>
                <a:cs typeface="Poppins" panose="00000500000000000000" pitchFamily="2" charset="0"/>
              </a:rPr>
              <a:t>Suchen Sie einen sicheren Platz, z. B. ein Krankenhaus. Wenn Sie sich nicht sicher fühlen oder in unmittelbarer Gefahr sind, rufen Sie 911 an.</a:t>
            </a:r>
          </a:p>
        </p:txBody>
      </p:sp>
      <p:sp>
        <p:nvSpPr>
          <p:cNvPr id="13317" name="TextBox 22">
            <a:extLst>
              <a:ext uri="{FF2B5EF4-FFF2-40B4-BE49-F238E27FC236}">
                <a16:creationId xmlns:a16="http://schemas.microsoft.com/office/drawing/2014/main" id="{E2B4FBDA-4345-F31D-981B-13FE5B56F8DD}"/>
              </a:ext>
            </a:extLst>
          </p:cNvPr>
          <p:cNvSpPr>
            <a:spLocks noChangeArrowheads="1"/>
          </p:cNvSpPr>
          <p:nvPr/>
        </p:nvSpPr>
        <p:spPr bwMode="auto">
          <a:xfrm>
            <a:off x="495300" y="6784975"/>
            <a:ext cx="6927850" cy="1595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buSzPct val="100000"/>
            </a:pPr>
            <a:r>
              <a:rPr lang="de-DE" altLang="zh-CN" sz="2800" b="1">
                <a:solidFill>
                  <a:srgbClr val="395E5D"/>
                </a:solidFill>
                <a:latin typeface="Poppins Black" panose="00000A00000000000000" pitchFamily="2" charset="0"/>
                <a:ea typeface="宋体" panose="02010600030101010101" pitchFamily="2" charset="-122"/>
                <a:cs typeface="Poppins Black" panose="00000A00000000000000" pitchFamily="2" charset="0"/>
              </a:rPr>
              <a:t>ÖRTLICHE RESSOURCEN</a:t>
            </a:r>
          </a:p>
          <a:p>
            <a:pPr eaLnBrk="1" hangingPunct="1">
              <a:lnSpc>
                <a:spcPct val="150000"/>
              </a:lnSpc>
              <a:buSzPct val="100000"/>
            </a:pPr>
            <a:r>
              <a:rPr lang="de-DE" altLang="zh-CN" sz="1600" b="1">
                <a:latin typeface="Poppins" panose="00000500000000000000" pitchFamily="2" charset="0"/>
                <a:ea typeface="宋体" panose="02010600030101010101" pitchFamily="2" charset="-122"/>
                <a:cs typeface="Poppins" panose="00000500000000000000" pitchFamily="2" charset="0"/>
              </a:rPr>
              <a:t>Örtliche Ressourcen hier eingeben</a:t>
            </a:r>
          </a:p>
          <a:p>
            <a:pPr eaLnBrk="1" hangingPunct="1">
              <a:lnSpc>
                <a:spcPct val="150000"/>
              </a:lnSpc>
              <a:buSzPct val="100000"/>
            </a:pPr>
            <a:r>
              <a:rPr lang="de-DE" altLang="zh-CN" sz="1600" b="1">
                <a:latin typeface="Poppins" panose="00000500000000000000" pitchFamily="2" charset="0"/>
                <a:ea typeface="宋体" panose="02010600030101010101" pitchFamily="2" charset="-122"/>
                <a:cs typeface="Poppins" panose="00000500000000000000" pitchFamily="2" charset="0"/>
              </a:rPr>
              <a:t>Nationale Hotline: (800) 656-4673</a:t>
            </a:r>
          </a:p>
          <a:p>
            <a:pPr eaLnBrk="1" hangingPunct="1">
              <a:lnSpc>
                <a:spcPct val="150000"/>
              </a:lnSpc>
              <a:buSzPct val="100000"/>
            </a:pPr>
            <a:endParaRPr lang="en-US" altLang="zh-CN" sz="1600">
              <a:latin typeface="Poppins" panose="00000500000000000000" pitchFamily="2" charset="0"/>
              <a:ea typeface="宋体" panose="02010600030101010101" pitchFamily="2" charset="-122"/>
              <a:cs typeface="Poppins" panose="00000500000000000000" pitchFamily="2" charset="0"/>
            </a:endParaRPr>
          </a:p>
        </p:txBody>
      </p:sp>
      <p:pic>
        <p:nvPicPr>
          <p:cNvPr id="13318" name="Picture 18" descr="Why Aren't There More Blue Flowers?">
            <a:extLst>
              <a:ext uri="{FF2B5EF4-FFF2-40B4-BE49-F238E27FC236}">
                <a16:creationId xmlns:a16="http://schemas.microsoft.com/office/drawing/2014/main" id="{96487431-D84A-2A4F-9D26-0D3C7361EB7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5488" y="536575"/>
            <a:ext cx="6376987" cy="658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319" name="Rectangle: Top Corners Rounded 24">
            <a:extLst>
              <a:ext uri="{FF2B5EF4-FFF2-40B4-BE49-F238E27FC236}">
                <a16:creationId xmlns:a16="http://schemas.microsoft.com/office/drawing/2014/main" id="{3E9873A9-0A83-AFD0-C25C-705E43435EF1}"/>
              </a:ext>
            </a:extLst>
          </p:cNvPr>
          <p:cNvSpPr>
            <a:spLocks/>
          </p:cNvSpPr>
          <p:nvPr/>
        </p:nvSpPr>
        <p:spPr bwMode="auto">
          <a:xfrm rot="5400000">
            <a:off x="482600" y="2122488"/>
            <a:ext cx="349250" cy="615950"/>
          </a:xfrm>
          <a:custGeom>
            <a:avLst/>
            <a:gdLst>
              <a:gd name="T0" fmla="*/ 58210 w 595326"/>
              <a:gd name="T1" fmla="*/ 0 h 1048659"/>
              <a:gd name="T2" fmla="*/ 291040 w 595326"/>
              <a:gd name="T3" fmla="*/ 0 h 1048659"/>
              <a:gd name="T4" fmla="*/ 349250 w 595326"/>
              <a:gd name="T5" fmla="*/ 58281 h 1048659"/>
              <a:gd name="T6" fmla="*/ 349250 w 595326"/>
              <a:gd name="T7" fmla="*/ 58281 h 1048659"/>
              <a:gd name="T8" fmla="*/ 349250 w 595326"/>
              <a:gd name="T9" fmla="*/ 615950 h 1048659"/>
              <a:gd name="T10" fmla="*/ 349250 w 595326"/>
              <a:gd name="T11" fmla="*/ 615950 h 1048659"/>
              <a:gd name="T12" fmla="*/ 0 w 595326"/>
              <a:gd name="T13" fmla="*/ 615950 h 1048659"/>
              <a:gd name="T14" fmla="*/ 0 w 595326"/>
              <a:gd name="T15" fmla="*/ 615950 h 1048659"/>
              <a:gd name="T16" fmla="*/ 0 w 595326"/>
              <a:gd name="T17" fmla="*/ 58281 h 1048659"/>
              <a:gd name="T18" fmla="*/ 58210 w 595326"/>
              <a:gd name="T19" fmla="*/ 0 h 104865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95326" h="1048659">
                <a:moveTo>
                  <a:pt x="99223" y="0"/>
                </a:moveTo>
                <a:lnTo>
                  <a:pt x="496103" y="0"/>
                </a:lnTo>
                <a:cubicBezTo>
                  <a:pt x="550902" y="0"/>
                  <a:pt x="595326" y="44424"/>
                  <a:pt x="595326" y="99223"/>
                </a:cubicBezTo>
                <a:cubicBezTo>
                  <a:pt x="595326" y="99223"/>
                  <a:pt x="595326" y="99223"/>
                  <a:pt x="595326" y="99223"/>
                </a:cubicBezTo>
                <a:lnTo>
                  <a:pt x="595326" y="1048659"/>
                </a:lnTo>
                <a:cubicBezTo>
                  <a:pt x="595326" y="1048659"/>
                  <a:pt x="595326" y="1048659"/>
                  <a:pt x="595326" y="1048659"/>
                </a:cubicBezTo>
                <a:lnTo>
                  <a:pt x="0" y="1048659"/>
                </a:lnTo>
                <a:cubicBezTo>
                  <a:pt x="0" y="1048659"/>
                  <a:pt x="0" y="1048659"/>
                  <a:pt x="0" y="1048659"/>
                </a:cubicBezTo>
                <a:lnTo>
                  <a:pt x="0" y="99223"/>
                </a:lnTo>
                <a:cubicBezTo>
                  <a:pt x="0" y="44424"/>
                  <a:pt x="44424" y="0"/>
                  <a:pt x="99223" y="0"/>
                </a:cubicBezTo>
                <a:close/>
              </a:path>
            </a:pathLst>
          </a:custGeom>
          <a:solidFill>
            <a:srgbClr val="6DA5A5"/>
          </a:solidFill>
          <a:ln>
            <a:noFill/>
          </a:ln>
          <a:effectLst/>
          <a:extLst>
            <a:ext uri="{91240B29-F687-4F45-9708-019B960494DF}">
              <a14:hiddenLine xmlns:a14="http://schemas.microsoft.com/office/drawing/2010/main" w="19050"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13320" name="TextBox 23">
            <a:extLst>
              <a:ext uri="{FF2B5EF4-FFF2-40B4-BE49-F238E27FC236}">
                <a16:creationId xmlns:a16="http://schemas.microsoft.com/office/drawing/2014/main" id="{9DFC7EDD-28EB-EE9B-F968-AAC075B2B44C}"/>
              </a:ext>
            </a:extLst>
          </p:cNvPr>
          <p:cNvSpPr>
            <a:spLocks noChangeArrowheads="1"/>
          </p:cNvSpPr>
          <p:nvPr/>
        </p:nvSpPr>
        <p:spPr bwMode="auto">
          <a:xfrm>
            <a:off x="669925" y="2170113"/>
            <a:ext cx="531813" cy="400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buSzPct val="100000"/>
            </a:pPr>
            <a:r>
              <a:rPr lang="de-DE" altLang="zh-CN" sz="2000">
                <a:solidFill>
                  <a:schemeClr val="bg1"/>
                </a:solidFill>
                <a:latin typeface="Eds Market Bold Script" panose="02000500000000020004"/>
                <a:ea typeface="宋体" panose="02010600030101010101" pitchFamily="2" charset="-122"/>
              </a:rPr>
              <a:t>1</a:t>
            </a:r>
          </a:p>
        </p:txBody>
      </p:sp>
      <p:sp>
        <p:nvSpPr>
          <p:cNvPr id="13321" name="TextBox 12">
            <a:extLst>
              <a:ext uri="{FF2B5EF4-FFF2-40B4-BE49-F238E27FC236}">
                <a16:creationId xmlns:a16="http://schemas.microsoft.com/office/drawing/2014/main" id="{894C083F-136C-315D-3291-1EFBDBC76D70}"/>
              </a:ext>
            </a:extLst>
          </p:cNvPr>
          <p:cNvSpPr>
            <a:spLocks noChangeArrowheads="1"/>
          </p:cNvSpPr>
          <p:nvPr/>
        </p:nvSpPr>
        <p:spPr bwMode="auto">
          <a:xfrm>
            <a:off x="966788" y="2767012"/>
            <a:ext cx="6457950" cy="215265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buSzPct val="100000"/>
            </a:pPr>
            <a:r>
              <a:rPr lang="de-DE" altLang="zh-CN" sz="1600" b="1" dirty="0">
                <a:solidFill>
                  <a:srgbClr val="395E5D"/>
                </a:solidFill>
                <a:latin typeface="Poppins" panose="00000500000000000000" pitchFamily="2" charset="0"/>
                <a:ea typeface="宋体" panose="02010600030101010101" pitchFamily="2" charset="-122"/>
                <a:cs typeface="Poppins" panose="00000500000000000000" pitchFamily="2" charset="0"/>
              </a:rPr>
              <a:t>Suchen Sie ärztliche Hilfe. </a:t>
            </a:r>
            <a:r>
              <a:rPr lang="de-DE" altLang="zh-CN" sz="1200" dirty="0">
                <a:latin typeface="Poppins" panose="00000500000000000000" pitchFamily="2" charset="0"/>
                <a:ea typeface="宋体" panose="02010600030101010101" pitchFamily="2" charset="-122"/>
                <a:cs typeface="Poppins" panose="00000500000000000000" pitchFamily="2" charset="0"/>
              </a:rPr>
              <a:t>Rufen Sie 911 an oder begeben Sie sich in die Notaufnahme des nächstgelegenen Krankenhauses. Es ist wichtig, einen Arzt aufzusuchen, um sowohl Ihre unmittelbare körperliche Gesundheit zu erhalten als auch weitere Gesundheitsschäden zu verhindern. Ein Arzt oder eine Krankenschwester kann Ihnen Medikamente zur Vorbeugung von HIV und anderen </a:t>
            </a:r>
            <a:r>
              <a:rPr lang="de-DE" altLang="zh-CN" sz="1200" dirty="0">
                <a:latin typeface="Poppins" panose="00000500000000000000" pitchFamily="2" charset="0"/>
                <a:ea typeface="宋体" panose="02010600030101010101" pitchFamily="2" charset="-122"/>
                <a:cs typeface="Poppins" panose="00000500000000000000" pitchFamily="2" charset="0"/>
                <a:hlinkClick r:id="rId4"/>
              </a:rPr>
              <a:t>sexuell übertragbaren Infektionen (STIs) </a:t>
            </a:r>
            <a:r>
              <a:rPr lang="de-DE" altLang="zh-CN" sz="1200" dirty="0">
                <a:latin typeface="Poppins" panose="00000500000000000000" pitchFamily="2" charset="0"/>
                <a:ea typeface="宋体" panose="02010600030101010101" pitchFamily="2" charset="-122"/>
                <a:cs typeface="Poppins" panose="00000500000000000000" pitchFamily="2" charset="0"/>
              </a:rPr>
              <a:t>sowie </a:t>
            </a:r>
            <a:r>
              <a:rPr lang="de-DE" altLang="zh-CN" sz="1200" dirty="0">
                <a:latin typeface="Poppins" panose="00000500000000000000" pitchFamily="2" charset="0"/>
                <a:ea typeface="宋体" panose="02010600030101010101" pitchFamily="2" charset="-122"/>
                <a:cs typeface="Poppins" panose="00000500000000000000" pitchFamily="2" charset="0"/>
                <a:hlinkClick r:id="rId5"/>
              </a:rPr>
              <a:t>Notfallverhütungsmittel </a:t>
            </a:r>
            <a:r>
              <a:rPr lang="de-DE" altLang="zh-CN" sz="1200" dirty="0">
                <a:latin typeface="Poppins" panose="00000500000000000000" pitchFamily="2" charset="0"/>
                <a:ea typeface="宋体" panose="02010600030101010101" pitchFamily="2" charset="-122"/>
                <a:cs typeface="Poppins" panose="00000500000000000000" pitchFamily="2" charset="0"/>
              </a:rPr>
              <a:t>zur Verhinderung einer Schwangerschaft verschreiben. Sie können sich untersuchen und behandeln lassen, ohne dies der Polizei melden oder andere Entscheidungen treffen zu müssen. Eine Krankenschwester oder ein Arzt kann Ihnen Ihre Möglichkeiten erläutern. Die Untersuchung ist für Sie kostenlos und muss laut Gesetz von dem Landkreis bezahlt werden, in dem die Straftat begangen wurde. </a:t>
            </a:r>
          </a:p>
        </p:txBody>
      </p:sp>
      <p:sp>
        <p:nvSpPr>
          <p:cNvPr id="13322" name="Rectangle: Top Corners Rounded 25">
            <a:extLst>
              <a:ext uri="{FF2B5EF4-FFF2-40B4-BE49-F238E27FC236}">
                <a16:creationId xmlns:a16="http://schemas.microsoft.com/office/drawing/2014/main" id="{8FDAD418-AA64-1BA8-9E69-2DFFF2B5479F}"/>
              </a:ext>
            </a:extLst>
          </p:cNvPr>
          <p:cNvSpPr>
            <a:spLocks/>
          </p:cNvSpPr>
          <p:nvPr/>
        </p:nvSpPr>
        <p:spPr bwMode="auto">
          <a:xfrm rot="5400000">
            <a:off x="481013" y="2906713"/>
            <a:ext cx="349250" cy="615950"/>
          </a:xfrm>
          <a:custGeom>
            <a:avLst/>
            <a:gdLst>
              <a:gd name="T0" fmla="*/ 58210 w 595326"/>
              <a:gd name="T1" fmla="*/ 0 h 1048659"/>
              <a:gd name="T2" fmla="*/ 291040 w 595326"/>
              <a:gd name="T3" fmla="*/ 0 h 1048659"/>
              <a:gd name="T4" fmla="*/ 349250 w 595326"/>
              <a:gd name="T5" fmla="*/ 58281 h 1048659"/>
              <a:gd name="T6" fmla="*/ 349250 w 595326"/>
              <a:gd name="T7" fmla="*/ 58281 h 1048659"/>
              <a:gd name="T8" fmla="*/ 349250 w 595326"/>
              <a:gd name="T9" fmla="*/ 615950 h 1048659"/>
              <a:gd name="T10" fmla="*/ 349250 w 595326"/>
              <a:gd name="T11" fmla="*/ 615950 h 1048659"/>
              <a:gd name="T12" fmla="*/ 0 w 595326"/>
              <a:gd name="T13" fmla="*/ 615950 h 1048659"/>
              <a:gd name="T14" fmla="*/ 0 w 595326"/>
              <a:gd name="T15" fmla="*/ 615950 h 1048659"/>
              <a:gd name="T16" fmla="*/ 0 w 595326"/>
              <a:gd name="T17" fmla="*/ 58281 h 1048659"/>
              <a:gd name="T18" fmla="*/ 58210 w 595326"/>
              <a:gd name="T19" fmla="*/ 0 h 104865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95326" h="1048659">
                <a:moveTo>
                  <a:pt x="99223" y="0"/>
                </a:moveTo>
                <a:lnTo>
                  <a:pt x="496103" y="0"/>
                </a:lnTo>
                <a:cubicBezTo>
                  <a:pt x="550902" y="0"/>
                  <a:pt x="595326" y="44424"/>
                  <a:pt x="595326" y="99223"/>
                </a:cubicBezTo>
                <a:cubicBezTo>
                  <a:pt x="595326" y="99223"/>
                  <a:pt x="595326" y="99223"/>
                  <a:pt x="595326" y="99223"/>
                </a:cubicBezTo>
                <a:lnTo>
                  <a:pt x="595326" y="1048659"/>
                </a:lnTo>
                <a:cubicBezTo>
                  <a:pt x="595326" y="1048659"/>
                  <a:pt x="595326" y="1048659"/>
                  <a:pt x="595326" y="1048659"/>
                </a:cubicBezTo>
                <a:lnTo>
                  <a:pt x="0" y="1048659"/>
                </a:lnTo>
                <a:cubicBezTo>
                  <a:pt x="0" y="1048659"/>
                  <a:pt x="0" y="1048659"/>
                  <a:pt x="0" y="1048659"/>
                </a:cubicBezTo>
                <a:lnTo>
                  <a:pt x="0" y="99223"/>
                </a:lnTo>
                <a:cubicBezTo>
                  <a:pt x="0" y="44424"/>
                  <a:pt x="44424" y="0"/>
                  <a:pt x="99223" y="0"/>
                </a:cubicBezTo>
                <a:close/>
              </a:path>
            </a:pathLst>
          </a:custGeom>
          <a:solidFill>
            <a:srgbClr val="6DA5A5"/>
          </a:solidFill>
          <a:ln>
            <a:noFill/>
          </a:ln>
          <a:effectLst/>
          <a:extLst>
            <a:ext uri="{91240B29-F687-4F45-9708-019B960494DF}">
              <a14:hiddenLine xmlns:a14="http://schemas.microsoft.com/office/drawing/2010/main" w="19050"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13323" name="TextBox 28">
            <a:extLst>
              <a:ext uri="{FF2B5EF4-FFF2-40B4-BE49-F238E27FC236}">
                <a16:creationId xmlns:a16="http://schemas.microsoft.com/office/drawing/2014/main" id="{6B085226-B415-EB97-5590-17EFCA918DC9}"/>
              </a:ext>
            </a:extLst>
          </p:cNvPr>
          <p:cNvSpPr>
            <a:spLocks noChangeArrowheads="1"/>
          </p:cNvSpPr>
          <p:nvPr/>
        </p:nvSpPr>
        <p:spPr bwMode="auto">
          <a:xfrm>
            <a:off x="644525" y="2954338"/>
            <a:ext cx="531813" cy="400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buSzPct val="100000"/>
            </a:pPr>
            <a:r>
              <a:rPr lang="de-DE" altLang="zh-CN" sz="2000">
                <a:solidFill>
                  <a:schemeClr val="bg1"/>
                </a:solidFill>
                <a:latin typeface="Eds Market Bold Script" panose="02000500000000020004"/>
                <a:ea typeface="宋体" panose="02010600030101010101" pitchFamily="2" charset="-122"/>
              </a:rPr>
              <a:t>2</a:t>
            </a:r>
          </a:p>
        </p:txBody>
      </p:sp>
      <p:sp>
        <p:nvSpPr>
          <p:cNvPr id="13324" name="TextBox 21">
            <a:extLst>
              <a:ext uri="{FF2B5EF4-FFF2-40B4-BE49-F238E27FC236}">
                <a16:creationId xmlns:a16="http://schemas.microsoft.com/office/drawing/2014/main" id="{A1F202FB-B3C8-1912-E5D0-5243701230C7}"/>
              </a:ext>
            </a:extLst>
          </p:cNvPr>
          <p:cNvSpPr>
            <a:spLocks noChangeArrowheads="1"/>
          </p:cNvSpPr>
          <p:nvPr/>
        </p:nvSpPr>
        <p:spPr bwMode="auto">
          <a:xfrm>
            <a:off x="965200" y="4973638"/>
            <a:ext cx="6457950" cy="522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buSzPct val="100000"/>
            </a:pPr>
            <a:r>
              <a:rPr lang="de-DE" altLang="zh-CN" sz="1600" b="1">
                <a:solidFill>
                  <a:srgbClr val="395E5D"/>
                </a:solidFill>
                <a:latin typeface="Poppins" panose="00000500000000000000" pitchFamily="2" charset="0"/>
                <a:ea typeface="宋体" panose="02010600030101010101" pitchFamily="2" charset="-122"/>
                <a:cs typeface="Poppins" panose="00000500000000000000" pitchFamily="2" charset="0"/>
              </a:rPr>
              <a:t>Meldung. </a:t>
            </a:r>
            <a:r>
              <a:rPr lang="de-DE" altLang="zh-CN" sz="1200">
                <a:latin typeface="Poppins" panose="00000500000000000000" pitchFamily="2" charset="0"/>
                <a:ea typeface="宋体" panose="02010600030101010101" pitchFamily="2" charset="-122"/>
                <a:cs typeface="Poppins" panose="00000500000000000000" pitchFamily="2" charset="0"/>
              </a:rPr>
              <a:t>Sie haben das Recht, die Straftat bei der Polizei anzuzeigen. Rufen Sie 911 an oder wenden Sie sich an einen Rechtsbeistand.</a:t>
            </a:r>
          </a:p>
        </p:txBody>
      </p:sp>
      <p:sp>
        <p:nvSpPr>
          <p:cNvPr id="13325" name="Rectangle: Top Corners Rounded 26">
            <a:extLst>
              <a:ext uri="{FF2B5EF4-FFF2-40B4-BE49-F238E27FC236}">
                <a16:creationId xmlns:a16="http://schemas.microsoft.com/office/drawing/2014/main" id="{81875ECF-4B45-5205-49C3-29C72F9BF255}"/>
              </a:ext>
            </a:extLst>
          </p:cNvPr>
          <p:cNvSpPr>
            <a:spLocks/>
          </p:cNvSpPr>
          <p:nvPr/>
        </p:nvSpPr>
        <p:spPr bwMode="auto">
          <a:xfrm rot="5400000">
            <a:off x="481013" y="4875213"/>
            <a:ext cx="349250" cy="615950"/>
          </a:xfrm>
          <a:custGeom>
            <a:avLst/>
            <a:gdLst>
              <a:gd name="T0" fmla="*/ 58210 w 595326"/>
              <a:gd name="T1" fmla="*/ 0 h 1048659"/>
              <a:gd name="T2" fmla="*/ 291040 w 595326"/>
              <a:gd name="T3" fmla="*/ 0 h 1048659"/>
              <a:gd name="T4" fmla="*/ 349250 w 595326"/>
              <a:gd name="T5" fmla="*/ 58281 h 1048659"/>
              <a:gd name="T6" fmla="*/ 349250 w 595326"/>
              <a:gd name="T7" fmla="*/ 58281 h 1048659"/>
              <a:gd name="T8" fmla="*/ 349250 w 595326"/>
              <a:gd name="T9" fmla="*/ 615950 h 1048659"/>
              <a:gd name="T10" fmla="*/ 349250 w 595326"/>
              <a:gd name="T11" fmla="*/ 615950 h 1048659"/>
              <a:gd name="T12" fmla="*/ 0 w 595326"/>
              <a:gd name="T13" fmla="*/ 615950 h 1048659"/>
              <a:gd name="T14" fmla="*/ 0 w 595326"/>
              <a:gd name="T15" fmla="*/ 615950 h 1048659"/>
              <a:gd name="T16" fmla="*/ 0 w 595326"/>
              <a:gd name="T17" fmla="*/ 58281 h 1048659"/>
              <a:gd name="T18" fmla="*/ 58210 w 595326"/>
              <a:gd name="T19" fmla="*/ 0 h 104865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95326" h="1048659">
                <a:moveTo>
                  <a:pt x="99223" y="0"/>
                </a:moveTo>
                <a:lnTo>
                  <a:pt x="496103" y="0"/>
                </a:lnTo>
                <a:cubicBezTo>
                  <a:pt x="550902" y="0"/>
                  <a:pt x="595326" y="44424"/>
                  <a:pt x="595326" y="99223"/>
                </a:cubicBezTo>
                <a:cubicBezTo>
                  <a:pt x="595326" y="99223"/>
                  <a:pt x="595326" y="99223"/>
                  <a:pt x="595326" y="99223"/>
                </a:cubicBezTo>
                <a:lnTo>
                  <a:pt x="595326" y="1048659"/>
                </a:lnTo>
                <a:cubicBezTo>
                  <a:pt x="595326" y="1048659"/>
                  <a:pt x="595326" y="1048659"/>
                  <a:pt x="595326" y="1048659"/>
                </a:cubicBezTo>
                <a:lnTo>
                  <a:pt x="0" y="1048659"/>
                </a:lnTo>
                <a:cubicBezTo>
                  <a:pt x="0" y="1048659"/>
                  <a:pt x="0" y="1048659"/>
                  <a:pt x="0" y="1048659"/>
                </a:cubicBezTo>
                <a:lnTo>
                  <a:pt x="0" y="99223"/>
                </a:lnTo>
                <a:cubicBezTo>
                  <a:pt x="0" y="44424"/>
                  <a:pt x="44424" y="0"/>
                  <a:pt x="99223" y="0"/>
                </a:cubicBezTo>
                <a:close/>
              </a:path>
            </a:pathLst>
          </a:custGeom>
          <a:solidFill>
            <a:srgbClr val="6DA5A5"/>
          </a:solidFill>
          <a:ln>
            <a:noFill/>
          </a:ln>
          <a:effectLst/>
          <a:extLst>
            <a:ext uri="{91240B29-F687-4F45-9708-019B960494DF}">
              <a14:hiddenLine xmlns:a14="http://schemas.microsoft.com/office/drawing/2010/main" w="19050"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13326" name="TextBox 29">
            <a:extLst>
              <a:ext uri="{FF2B5EF4-FFF2-40B4-BE49-F238E27FC236}">
                <a16:creationId xmlns:a16="http://schemas.microsoft.com/office/drawing/2014/main" id="{4942F518-317C-8EAD-DF98-991AED607782}"/>
              </a:ext>
            </a:extLst>
          </p:cNvPr>
          <p:cNvSpPr>
            <a:spLocks noChangeArrowheads="1"/>
          </p:cNvSpPr>
          <p:nvPr/>
        </p:nvSpPr>
        <p:spPr bwMode="auto">
          <a:xfrm>
            <a:off x="641350" y="4921250"/>
            <a:ext cx="531813" cy="400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buSzPct val="100000"/>
            </a:pPr>
            <a:r>
              <a:rPr lang="de-DE" altLang="zh-CN" sz="2000">
                <a:solidFill>
                  <a:schemeClr val="bg1"/>
                </a:solidFill>
                <a:latin typeface="Eds Market Bold Script" panose="02000500000000020004"/>
                <a:ea typeface="宋体" panose="02010600030101010101" pitchFamily="2" charset="-122"/>
              </a:rPr>
              <a:t>3</a:t>
            </a:r>
          </a:p>
        </p:txBody>
      </p:sp>
      <p:sp>
        <p:nvSpPr>
          <p:cNvPr id="13327" name="TextBox 14">
            <a:extLst>
              <a:ext uri="{FF2B5EF4-FFF2-40B4-BE49-F238E27FC236}">
                <a16:creationId xmlns:a16="http://schemas.microsoft.com/office/drawing/2014/main" id="{9220F633-879B-8823-4715-96B0FEA4C053}"/>
              </a:ext>
            </a:extLst>
          </p:cNvPr>
          <p:cNvSpPr>
            <a:spLocks noChangeArrowheads="1"/>
          </p:cNvSpPr>
          <p:nvPr/>
        </p:nvSpPr>
        <p:spPr bwMode="auto">
          <a:xfrm>
            <a:off x="934393" y="5653089"/>
            <a:ext cx="6457950" cy="7064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buSzPct val="100000"/>
            </a:pPr>
            <a:r>
              <a:rPr lang="de-DE" altLang="zh-CN" sz="1600" b="1" dirty="0">
                <a:solidFill>
                  <a:srgbClr val="395E5D"/>
                </a:solidFill>
                <a:latin typeface="Poppins" panose="00000500000000000000" pitchFamily="2" charset="0"/>
                <a:ea typeface="宋体" panose="02010600030101010101" pitchFamily="2" charset="-122"/>
                <a:cs typeface="Poppins" panose="00000500000000000000" pitchFamily="2" charset="0"/>
              </a:rPr>
              <a:t>Bitten Sie um Unterstützung. </a:t>
            </a:r>
            <a:r>
              <a:rPr lang="de-DE" altLang="zh-CN" sz="1200" dirty="0">
                <a:latin typeface="Poppins" panose="00000500000000000000" pitchFamily="2" charset="0"/>
                <a:ea typeface="宋体" panose="02010600030101010101" pitchFamily="2" charset="-122"/>
                <a:cs typeface="Poppins" panose="00000500000000000000" pitchFamily="2" charset="0"/>
              </a:rPr>
              <a:t>Rechtsbeistände helfen Ihnen bei der Bewältigung der Folgen einer Vergewaltigung oder sexuellen Nötigung und bieten Ihnen Unterstützung und Beratung. Lokale Beratungsstellen sind unten aufgeführt. </a:t>
            </a:r>
          </a:p>
        </p:txBody>
      </p:sp>
      <p:sp>
        <p:nvSpPr>
          <p:cNvPr id="13328" name="Rectangle: Top Corners Rounded 27">
            <a:extLst>
              <a:ext uri="{FF2B5EF4-FFF2-40B4-BE49-F238E27FC236}">
                <a16:creationId xmlns:a16="http://schemas.microsoft.com/office/drawing/2014/main" id="{81E42FCE-A6F0-4207-F520-5BC5980E3B3A}"/>
              </a:ext>
            </a:extLst>
          </p:cNvPr>
          <p:cNvSpPr>
            <a:spLocks/>
          </p:cNvSpPr>
          <p:nvPr/>
        </p:nvSpPr>
        <p:spPr bwMode="auto">
          <a:xfrm rot="5400000">
            <a:off x="487363" y="5643563"/>
            <a:ext cx="349250" cy="615950"/>
          </a:xfrm>
          <a:custGeom>
            <a:avLst/>
            <a:gdLst>
              <a:gd name="T0" fmla="*/ 58210 w 595326"/>
              <a:gd name="T1" fmla="*/ 0 h 1048659"/>
              <a:gd name="T2" fmla="*/ 291040 w 595326"/>
              <a:gd name="T3" fmla="*/ 0 h 1048659"/>
              <a:gd name="T4" fmla="*/ 349250 w 595326"/>
              <a:gd name="T5" fmla="*/ 58281 h 1048659"/>
              <a:gd name="T6" fmla="*/ 349250 w 595326"/>
              <a:gd name="T7" fmla="*/ 58281 h 1048659"/>
              <a:gd name="T8" fmla="*/ 349250 w 595326"/>
              <a:gd name="T9" fmla="*/ 615950 h 1048659"/>
              <a:gd name="T10" fmla="*/ 349250 w 595326"/>
              <a:gd name="T11" fmla="*/ 615950 h 1048659"/>
              <a:gd name="T12" fmla="*/ 0 w 595326"/>
              <a:gd name="T13" fmla="*/ 615950 h 1048659"/>
              <a:gd name="T14" fmla="*/ 0 w 595326"/>
              <a:gd name="T15" fmla="*/ 615950 h 1048659"/>
              <a:gd name="T16" fmla="*/ 0 w 595326"/>
              <a:gd name="T17" fmla="*/ 58281 h 1048659"/>
              <a:gd name="T18" fmla="*/ 58210 w 595326"/>
              <a:gd name="T19" fmla="*/ 0 h 104865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95326" h="1048659">
                <a:moveTo>
                  <a:pt x="99223" y="0"/>
                </a:moveTo>
                <a:lnTo>
                  <a:pt x="496103" y="0"/>
                </a:lnTo>
                <a:cubicBezTo>
                  <a:pt x="550902" y="0"/>
                  <a:pt x="595326" y="44424"/>
                  <a:pt x="595326" y="99223"/>
                </a:cubicBezTo>
                <a:cubicBezTo>
                  <a:pt x="595326" y="99223"/>
                  <a:pt x="595326" y="99223"/>
                  <a:pt x="595326" y="99223"/>
                </a:cubicBezTo>
                <a:lnTo>
                  <a:pt x="595326" y="1048659"/>
                </a:lnTo>
                <a:cubicBezTo>
                  <a:pt x="595326" y="1048659"/>
                  <a:pt x="595326" y="1048659"/>
                  <a:pt x="595326" y="1048659"/>
                </a:cubicBezTo>
                <a:lnTo>
                  <a:pt x="0" y="1048659"/>
                </a:lnTo>
                <a:cubicBezTo>
                  <a:pt x="0" y="1048659"/>
                  <a:pt x="0" y="1048659"/>
                  <a:pt x="0" y="1048659"/>
                </a:cubicBezTo>
                <a:lnTo>
                  <a:pt x="0" y="99223"/>
                </a:lnTo>
                <a:cubicBezTo>
                  <a:pt x="0" y="44424"/>
                  <a:pt x="44424" y="0"/>
                  <a:pt x="99223" y="0"/>
                </a:cubicBezTo>
                <a:close/>
              </a:path>
            </a:pathLst>
          </a:custGeom>
          <a:solidFill>
            <a:srgbClr val="6DA5A5"/>
          </a:solidFill>
          <a:ln>
            <a:noFill/>
          </a:ln>
          <a:effectLst/>
          <a:extLst>
            <a:ext uri="{91240B29-F687-4F45-9708-019B960494DF}">
              <a14:hiddenLine xmlns:a14="http://schemas.microsoft.com/office/drawing/2010/main" w="19050"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13329" name="TextBox 30">
            <a:extLst>
              <a:ext uri="{FF2B5EF4-FFF2-40B4-BE49-F238E27FC236}">
                <a16:creationId xmlns:a16="http://schemas.microsoft.com/office/drawing/2014/main" id="{E4475CD4-4544-B5B7-70A8-E07E61098490}"/>
              </a:ext>
            </a:extLst>
          </p:cNvPr>
          <p:cNvSpPr>
            <a:spLocks noChangeArrowheads="1"/>
          </p:cNvSpPr>
          <p:nvPr/>
        </p:nvSpPr>
        <p:spPr bwMode="auto">
          <a:xfrm>
            <a:off x="639763" y="5697538"/>
            <a:ext cx="531812" cy="400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buSzPct val="100000"/>
            </a:pPr>
            <a:r>
              <a:rPr lang="de-DE" altLang="zh-CN" sz="2000">
                <a:solidFill>
                  <a:schemeClr val="bg1"/>
                </a:solidFill>
                <a:latin typeface="Eds Market Bold Script" panose="02000500000000020004"/>
                <a:ea typeface="宋体" panose="02010600030101010101" pitchFamily="2" charset="-122"/>
              </a:rPr>
              <a:t>4</a:t>
            </a:r>
          </a:p>
        </p:txBody>
      </p:sp>
      <p:sp>
        <p:nvSpPr>
          <p:cNvPr id="13330" name="TextBox 37">
            <a:extLst>
              <a:ext uri="{FF2B5EF4-FFF2-40B4-BE49-F238E27FC236}">
                <a16:creationId xmlns:a16="http://schemas.microsoft.com/office/drawing/2014/main" id="{DB633A80-ABB5-BB98-D2ED-6BFF4A89A56C}"/>
              </a:ext>
            </a:extLst>
          </p:cNvPr>
          <p:cNvSpPr>
            <a:spLocks noChangeArrowheads="1"/>
          </p:cNvSpPr>
          <p:nvPr/>
        </p:nvSpPr>
        <p:spPr bwMode="auto">
          <a:xfrm>
            <a:off x="360363" y="9322594"/>
            <a:ext cx="7075487" cy="276225"/>
          </a:xfrm>
          <a:prstGeom prst="rect">
            <a:avLst/>
          </a:prstGeom>
          <a:solidFill>
            <a:srgbClr val="FFFFFF">
              <a:alpha val="59999"/>
            </a:srgbClr>
          </a:soli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buSzPct val="100000"/>
            </a:pPr>
            <a:r>
              <a:rPr lang="de-DE" altLang="zh-CN" sz="1200" dirty="0">
                <a:ea typeface="宋体" panose="02010600030101010101" pitchFamily="2" charset="-122"/>
              </a:rPr>
              <a:t>Weitere Informationen zur Vorbereitung auf eine Prüfung finden Sie unter </a:t>
            </a:r>
            <a:r>
              <a:rPr lang="de-DE" altLang="zh-CN" sz="1200" b="1" dirty="0">
                <a:ea typeface="宋体" panose="02010600030101010101" pitchFamily="2" charset="-122"/>
              </a:rPr>
              <a:t>https://www.rainn.org/articles/rape-kit </a:t>
            </a:r>
          </a:p>
        </p:txBody>
      </p:sp>
      <p:sp>
        <p:nvSpPr>
          <p:cNvPr id="13331" name="Rectangle 4">
            <a:extLst>
              <a:ext uri="{FF2B5EF4-FFF2-40B4-BE49-F238E27FC236}">
                <a16:creationId xmlns:a16="http://schemas.microsoft.com/office/drawing/2014/main" id="{8AE51A64-FB4B-03CF-F2EC-0009B481EB37}"/>
              </a:ext>
            </a:extLst>
          </p:cNvPr>
          <p:cNvSpPr>
            <a:spLocks noChangeArrowheads="1"/>
          </p:cNvSpPr>
          <p:nvPr/>
        </p:nvSpPr>
        <p:spPr bwMode="auto">
          <a:xfrm>
            <a:off x="349250" y="315913"/>
            <a:ext cx="7073900" cy="9426575"/>
          </a:xfrm>
          <a:prstGeom prst="rect">
            <a:avLst/>
          </a:prstGeom>
          <a:noFill/>
          <a:ln w="28575" algn="ctr">
            <a:solidFill>
              <a:srgbClr val="D5D5D7"/>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pPr algn="ctr" eaLnBrk="1" hangingPunct="1">
              <a:buSzPct val="100000"/>
            </a:pPr>
            <a:endParaRPr lang="en-US" altLang="zh-CN" sz="2800">
              <a:solidFill>
                <a:srgbClr val="FFFFFF"/>
              </a:solidFill>
              <a:ea typeface="宋体" panose="02010600030101010101" pitchFamily="2" charset="-122"/>
            </a:endParaRPr>
          </a:p>
        </p:txBody>
      </p:sp>
      <p:pic>
        <p:nvPicPr>
          <p:cNvPr id="13332" name="Picture 39" descr="A white bird with colorful wingsDescription automatically generated">
            <a:extLst>
              <a:ext uri="{FF2B5EF4-FFF2-40B4-BE49-F238E27FC236}">
                <a16:creationId xmlns:a16="http://schemas.microsoft.com/office/drawing/2014/main" id="{9DCADA4D-7B87-C6D3-936E-AB1A300894D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75375" y="6656388"/>
            <a:ext cx="1079500" cy="7127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333" name="TextBox 6">
            <a:extLst>
              <a:ext uri="{FF2B5EF4-FFF2-40B4-BE49-F238E27FC236}">
                <a16:creationId xmlns:a16="http://schemas.microsoft.com/office/drawing/2014/main" id="{62E226E4-F37C-FD02-903C-E53444FF42DE}"/>
              </a:ext>
            </a:extLst>
          </p:cNvPr>
          <p:cNvSpPr>
            <a:spLocks noChangeArrowheads="1"/>
          </p:cNvSpPr>
          <p:nvPr/>
        </p:nvSpPr>
        <p:spPr bwMode="auto">
          <a:xfrm>
            <a:off x="1998663" y="831850"/>
            <a:ext cx="4991100" cy="923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buSzPct val="100000"/>
            </a:pPr>
            <a:r>
              <a:rPr lang="de-DE" altLang="zh-CN" sz="5400">
                <a:latin typeface="Eds Market Bold Script" panose="02000500000000020004"/>
                <a:ea typeface="宋体" panose="02010600030101010101" pitchFamily="2" charset="-122"/>
              </a:rPr>
              <a:t>Sexueller Gewalt</a:t>
            </a:r>
          </a:p>
        </p:txBody>
      </p:sp>
      <p:pic>
        <p:nvPicPr>
          <p:cNvPr id="13334" name="Picture 2" descr="A close-up of a mountainAI-generated content may be incorrect.">
            <a:extLst>
              <a:ext uri="{FF2B5EF4-FFF2-40B4-BE49-F238E27FC236}">
                <a16:creationId xmlns:a16="http://schemas.microsoft.com/office/drawing/2014/main" id="{A13C6A3A-9E69-56E7-354E-FF244E0843A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906" y="6538913"/>
            <a:ext cx="7772400" cy="3517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335" name="TextBox 3">
            <a:extLst>
              <a:ext uri="{FF2B5EF4-FFF2-40B4-BE49-F238E27FC236}">
                <a16:creationId xmlns:a16="http://schemas.microsoft.com/office/drawing/2014/main" id="{926F8668-42BB-36EC-60EA-C766998676A9}"/>
              </a:ext>
            </a:extLst>
          </p:cNvPr>
          <p:cNvSpPr>
            <a:spLocks noChangeArrowheads="1"/>
          </p:cNvSpPr>
          <p:nvPr/>
        </p:nvSpPr>
        <p:spPr bwMode="auto">
          <a:xfrm>
            <a:off x="4838700" y="7523163"/>
            <a:ext cx="2263775" cy="16938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buSzPct val="100000"/>
            </a:pPr>
            <a:r>
              <a:rPr lang="de-DE" altLang="zh-CN" dirty="0">
                <a:ea typeface="宋体" panose="02010600030101010101" pitchFamily="2" charset="-122"/>
              </a:rPr>
              <a:t>Eingeben</a:t>
            </a:r>
          </a:p>
          <a:p>
            <a:pPr algn="ctr" eaLnBrk="1" hangingPunct="1">
              <a:buSzPct val="100000"/>
            </a:pPr>
            <a:r>
              <a:rPr lang="de-DE" altLang="zh-CN" dirty="0">
                <a:ea typeface="宋体" panose="02010600030101010101" pitchFamily="2" charset="-122"/>
              </a:rPr>
              <a:t>Logo</a:t>
            </a:r>
          </a:p>
          <a:p>
            <a:pPr algn="ctr" eaLnBrk="1" hangingPunct="1">
              <a:buSzPct val="100000"/>
            </a:pPr>
            <a:r>
              <a:rPr lang="de-DE" altLang="zh-CN" dirty="0">
                <a:ea typeface="宋体" panose="02010600030101010101" pitchFamily="2" charset="-122"/>
              </a:rPr>
              <a:t>Hier</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10.0.19045.0"/>
  <p:tag name="AS_RELEASE_DATE" val="2018.01.17"/>
  <p:tag name="AS_TITLE" val="Aspose.Slides for .NET 4.0 Client Profile"/>
  <p:tag name="AS_VERSION" val="18.1"/>
</p:tagLst>
</file>

<file path=ppt/theme/theme1.xml><?xml version="1.0" encoding="utf-8"?>
<a:theme xmlns:a="http://schemas.openxmlformats.org/drawingml/2006/main" name="USD Color Theme">
  <a:themeElements>
    <a:clrScheme name="">
      <a:dk1>
        <a:srgbClr val="000000"/>
      </a:dk1>
      <a:lt1>
        <a:srgbClr val="FFFFFF"/>
      </a:lt1>
      <a:dk2>
        <a:srgbClr val="58595B"/>
      </a:dk2>
      <a:lt2>
        <a:srgbClr val="EDEDEE"/>
      </a:lt2>
      <a:accent1>
        <a:srgbClr val="D21533"/>
      </a:accent1>
      <a:accent2>
        <a:srgbClr val="A10729"/>
      </a:accent2>
      <a:accent3>
        <a:srgbClr val="FFFFFF"/>
      </a:accent3>
      <a:accent4>
        <a:srgbClr val="000000"/>
      </a:accent4>
      <a:accent5>
        <a:srgbClr val="E5AAAD"/>
      </a:accent5>
      <a:accent6>
        <a:srgbClr val="910624"/>
      </a:accent6>
      <a:hlink>
        <a:srgbClr val="673165"/>
      </a:hlink>
      <a:folHlink>
        <a:srgbClr val="005F63"/>
      </a:folHlink>
    </a:clrScheme>
    <a:fontScheme name="USD Color Theme">
      <a:majorFont>
        <a:latin typeface="Aptos Display"/>
        <a:ea typeface=""/>
        <a:cs typeface="Arial"/>
      </a:majorFont>
      <a:minorFont>
        <a:latin typeface="Aptos"/>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892175" rtl="0" eaLnBrk="1" fontAlgn="base" latinLnBrk="0" hangingPunct="1">
          <a:lnSpc>
            <a:spcPct val="100000"/>
          </a:lnSpc>
          <a:spcBef>
            <a:spcPct val="0"/>
          </a:spcBef>
          <a:spcAft>
            <a:spcPct val="0"/>
          </a:spcAft>
          <a:buClrTx/>
          <a:buSzPct val="100000"/>
          <a:buFontTx/>
          <a:buNone/>
          <a:tabLst/>
          <a:defRPr kumimoji="0" lang="en-US" altLang="zh-CN" sz="3500" b="0" i="0" u="none" strike="noStrike" cap="none" normalizeH="0" baseline="0" smtClean="0">
            <a:ln>
              <a:noFill/>
            </a:ln>
            <a:solidFill>
              <a:schemeClr val="tx1"/>
            </a:solidFill>
            <a:effectLst/>
            <a:latin typeface="Aptos" panose="020B0004020202020204" pitchFamily="34" charset="0"/>
            <a:cs typeface="Aptos" panose="020B00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892175" rtl="0" eaLnBrk="1" fontAlgn="base" latinLnBrk="0" hangingPunct="1">
          <a:lnSpc>
            <a:spcPct val="100000"/>
          </a:lnSpc>
          <a:spcBef>
            <a:spcPct val="0"/>
          </a:spcBef>
          <a:spcAft>
            <a:spcPct val="0"/>
          </a:spcAft>
          <a:buClrTx/>
          <a:buSzPct val="100000"/>
          <a:buFontTx/>
          <a:buNone/>
          <a:tabLst/>
          <a:defRPr kumimoji="0" lang="en-US" altLang="zh-CN" sz="3500" b="0" i="0" u="none" strike="noStrike" cap="none" normalizeH="0" baseline="0" smtClean="0">
            <a:ln>
              <a:noFill/>
            </a:ln>
            <a:solidFill>
              <a:schemeClr val="tx1"/>
            </a:solidFill>
            <a:effectLst/>
            <a:latin typeface="Aptos" panose="020B0004020202020204" pitchFamily="34" charset="0"/>
            <a:cs typeface="Aptos" panose="020B0004020202020204" pitchFamily="34" charset="0"/>
          </a:defRPr>
        </a:defPPr>
      </a:lst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116</TotalTime>
  <Words>268</Words>
  <Application>Microsoft Office PowerPoint</Application>
  <PresentationFormat>Custom</PresentationFormat>
  <Paragraphs>18</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宋体</vt:lpstr>
      <vt:lpstr>Aptos</vt:lpstr>
      <vt:lpstr>Aptos Display</vt:lpstr>
      <vt:lpstr>Arial</vt:lpstr>
      <vt:lpstr>Eds Market Bold Script</vt:lpstr>
      <vt:lpstr>Poppins</vt:lpstr>
      <vt:lpstr>Poppins Black</vt:lpstr>
      <vt:lpstr>USD Color Theme</vt:lpstr>
      <vt:lpstr>PowerPoint Presentation</vt:lpstr>
    </vt:vector>
  </TitlesOfParts>
  <Manager/>
  <Company>The University of South Dakota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Pierskalla, Clara Jeanne</dc:creator>
  <cp:keywords/>
  <dc:description/>
  <cp:lastModifiedBy>Raina Boyum</cp:lastModifiedBy>
  <cp:revision>9</cp:revision>
  <cp:lastPrinted>1601-01-01T00:00:00Z</cp:lastPrinted>
  <dcterms:created xsi:type="dcterms:W3CDTF">2024-04-12T18:32:31Z</dcterms:created>
  <dcterms:modified xsi:type="dcterms:W3CDTF">2025-06-19T20:17:04Z</dcterms:modified>
  <cp:category/>
</cp:coreProperties>
</file>