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custDataLst>
    <p:tags r:id="rId3"/>
  </p:custDataLst>
  <p:defaultTextStyle>
    <a:defPPr>
      <a:defRPr lang="en-US"/>
    </a:defPPr>
    <a:lvl1pPr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1pPr>
    <a:lvl2pPr marL="892175" indent="-43497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2pPr>
    <a:lvl3pPr marL="1787525" indent="-87312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3pPr>
    <a:lvl4pPr marL="2682875" indent="-131127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4pPr>
    <a:lvl5pPr marL="3578225" indent="-1749425" algn="l" defTabSz="892175" rtl="0" eaLnBrk="0" fontAlgn="base" hangingPunct="0">
      <a:spcBef>
        <a:spcPct val="0"/>
      </a:spcBef>
      <a:spcAft>
        <a:spcPct val="0"/>
      </a:spcAft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5pPr>
    <a:lvl6pPr marL="22860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6pPr>
    <a:lvl7pPr marL="27432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7pPr>
    <a:lvl8pPr marL="32004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8pPr>
    <a:lvl9pPr marL="3657600" algn="l" defTabSz="914400" rtl="0" eaLnBrk="1" latinLnBrk="0" hangingPunct="1">
      <a:defRPr sz="3500" kern="1200">
        <a:solidFill>
          <a:schemeClr val="tx1"/>
        </a:solidFill>
        <a:latin typeface="Aptos" panose="020B0004020202020204" pitchFamily="34" charset="0"/>
        <a:ea typeface="Aptos" panose="020B0004020202020204" pitchFamily="34" charset="0"/>
        <a:cs typeface="Aptos" panose="020B00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37" autoAdjust="0"/>
    <p:restoredTop sz="94660"/>
  </p:normalViewPr>
  <p:slideViewPr>
    <p:cSldViewPr>
      <p:cViewPr varScale="1">
        <p:scale>
          <a:sx n="75" d="100"/>
          <a:sy n="75" d="100"/>
        </p:scale>
        <p:origin x="2223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itle 1"/>
          <p:cNvSpPr>
            <a:spLocks noGrp="1" noChangeArrowheads="1"/>
          </p:cNvSpPr>
          <p:nvPr>
            <p:ph type="ctrTitle"/>
          </p:nvPr>
        </p:nvSpPr>
        <p:spPr>
          <a:xfrm>
            <a:off x="582613" y="1646238"/>
            <a:ext cx="6607175" cy="3502025"/>
          </a:xfrm>
        </p:spPr>
        <p:txBody>
          <a:bodyPr anchor="b"/>
          <a:lstStyle>
            <a:lvl1pPr algn="ctr">
              <a:defRPr sz="4600"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9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971550" y="5283200"/>
            <a:ext cx="5829300" cy="242887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F7E8C14-D5DF-FC21-D869-C9FF191C28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892175">
              <a:defRPr smtClean="0"/>
            </a:lvl1pPr>
          </a:lstStyle>
          <a:p>
            <a:pPr>
              <a:defRPr/>
            </a:pPr>
            <a:fld id="{10B1E2C8-B12E-4440-93C7-59325D8AE299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DE77D5B-C9C7-B12A-A171-8109C51EA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892175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E741B0-00F2-D11D-0B93-15471D3D8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892175">
              <a:defRPr smtClean="0"/>
            </a:lvl1pPr>
          </a:lstStyle>
          <a:p>
            <a:pPr>
              <a:defRPr/>
            </a:pPr>
            <a:fld id="{591671CC-FFCF-4383-9A30-BB3B75DBD8A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0126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FA5508-0D7B-5A33-42DD-7E9B1230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BD4C4-88F1-41EE-8354-40A7E30C5DD0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EEF53E-6CE4-5605-1605-E8090CBAB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EFED5B-39CE-3C54-15DC-C54F4E308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35253E-9F22-426B-8547-CCAEAE60BC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345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562600" y="534988"/>
            <a:ext cx="1674813" cy="852487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4988" y="534988"/>
            <a:ext cx="4875212" cy="85248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BEB6B0-2D71-7636-A18A-E241EEFDD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6A4254-E963-425B-A045-FF8B840B2215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37C362-628E-5E47-4EC2-C19C412F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F9686B-8754-88C2-0442-3F416DAF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3D54B3-F9DE-481B-B276-4BE262BBB2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553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5DA91A-C467-D02E-BDF4-FC7C86869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6488D1-2FB0-406E-A769-1B0126FF962D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35343B-80A3-DC5F-B634-A4A6746A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9C4D04-F55F-5192-C887-AFAE4E7E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A369A8-5A05-4DBD-AC4D-12EBADC6E1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6623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225" y="2508250"/>
            <a:ext cx="6704013" cy="4183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225" y="6731000"/>
            <a:ext cx="6704013" cy="2200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0BE150-71EE-F378-3B2A-68579393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3A175F-6BAB-4E0C-8EF3-30A1B067CA28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E8CB96-12CB-02EB-3F57-AE076C95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B82330-372D-B0C0-9A62-E8D1E620C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98A0FC-93B5-473F-869D-3B030355F3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178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4988" y="2678113"/>
            <a:ext cx="3275012" cy="63817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62400" y="2678113"/>
            <a:ext cx="3275013" cy="63817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3CED068-41DF-7921-87AF-A62DD33E3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15845B-2C80-4682-8AC8-0850C95A0863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AB5171-C354-3440-8887-E9070263A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7FED8C-4C31-45E6-1980-B86DFF36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65E952-5796-4B99-BD0A-673BEC6F35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177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988" y="534988"/>
            <a:ext cx="6704012" cy="19446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988" y="2465388"/>
            <a:ext cx="3287712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4988" y="3673475"/>
            <a:ext cx="3287712" cy="54054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935413" y="2465388"/>
            <a:ext cx="3303587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935413" y="3673475"/>
            <a:ext cx="3303587" cy="54054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ED62A14-980F-7392-0991-D1E1579F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7CE6AF-6B0C-4391-8DBF-69E1C16721AF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A66121E-E3A2-C01F-E449-5BA30BD29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A26CA13-966C-A9D1-44E8-20C5BFBD4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7D1DCD-B758-42F8-BB16-5DA47409D82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404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6F3796F-8B3A-4044-B0BA-71D5E256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DFBBA4-EDE3-4A22-8ABC-B5F28B4E9B8C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77B48B0-D587-04C8-D47F-8C802B03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A5FD14B-FAA3-4508-6767-3BADB2FE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67E15F-6A62-4A37-8C04-22465CD128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171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DADC84A-7C88-A774-F182-AD8BFF4C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67218-EA13-4D52-9F4B-58BF05AD5F5F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64807A4-86D8-44E2-D1FA-3462EF71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2F63891-7D1E-18D7-51CA-AF73EDD5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A80816-DA23-4833-87E5-7F267795035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166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B1B8C9-9873-5A40-475E-281F18D37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4E4EF3-291D-424B-B76A-7BC938B29B82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98B377-6F25-DB8B-9043-27594D0C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C0FDF1A-E23D-AC25-E99E-48E9C4DC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A6F18A-6123-48BE-A760-0B4D9B93C9C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51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ED9098-D351-2A96-B470-290E40B4A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9142DE-43C1-4083-911C-C070EC7A6387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8632DA2-84C9-911D-2579-B93DF939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DE86C0-03F3-3558-079D-A8C55144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337991-9DDA-48C0-A4EF-02423D4E4B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399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0731382-0AAB-8E45-1D6D-EBB5AC1D2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534988"/>
            <a:ext cx="670242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100CCC9-AC96-210D-BDE5-C75234B07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2678113"/>
            <a:ext cx="6702425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9" name="Date Placeholder 3">
            <a:extLst>
              <a:ext uri="{FF2B5EF4-FFF2-40B4-BE49-F238E27FC236}">
                <a16:creationId xmlns:a16="http://schemas.microsoft.com/office/drawing/2014/main" id="{CC4D2104-DC3A-A1BF-A961-0BB956E92E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9323388"/>
            <a:ext cx="1747837" cy="534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711200" eaLnBrk="1" hangingPunct="1">
              <a:buSzPct val="100000"/>
              <a:defRPr sz="900" smtClean="0">
                <a:solidFill>
                  <a:srgbClr val="767676"/>
                </a:solidFill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fld id="{FF9BBDD5-741A-4F27-88FB-9E227877FD8F}" type="datetime1">
              <a:rPr lang="en-US" altLang="zh-CN"/>
              <a:pPr>
                <a:defRPr/>
              </a:pPr>
              <a:t>6/19/2025</a:t>
            </a:fld>
            <a:endParaRPr lang="en-US" altLang="zh-CN"/>
          </a:p>
        </p:txBody>
      </p:sp>
      <p:sp>
        <p:nvSpPr>
          <p:cNvPr id="1030" name="Footer Placeholder 4">
            <a:extLst>
              <a:ext uri="{FF2B5EF4-FFF2-40B4-BE49-F238E27FC236}">
                <a16:creationId xmlns:a16="http://schemas.microsoft.com/office/drawing/2014/main" id="{19DCDB0D-0EB3-C780-8621-F7EF04F603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74925" y="9323388"/>
            <a:ext cx="2622550" cy="534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711200" eaLnBrk="1" hangingPunct="1">
              <a:buSzPct val="100000"/>
              <a:defRPr sz="900">
                <a:solidFill>
                  <a:srgbClr val="767676"/>
                </a:solidFill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1" name="Slide Number Placeholder 5">
            <a:extLst>
              <a:ext uri="{FF2B5EF4-FFF2-40B4-BE49-F238E27FC236}">
                <a16:creationId xmlns:a16="http://schemas.microsoft.com/office/drawing/2014/main" id="{159BB6FB-E684-9B9F-F1DE-C5ACEB414F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89575" y="9323388"/>
            <a:ext cx="1747838" cy="5349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711200" eaLnBrk="1" hangingPunct="1">
              <a:buSzPct val="100000"/>
              <a:defRPr sz="900" smtClean="0">
                <a:solidFill>
                  <a:srgbClr val="767676"/>
                </a:solidFill>
                <a:ea typeface="宋体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fld id="{6BAE5331-64EE-4509-A537-BD07480579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2pPr>
      <a:lvl3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3pPr>
      <a:lvl4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4pPr>
      <a:lvl5pPr algn="l" defTabSz="7112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5pPr>
      <a:lvl6pPr marL="4572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6pPr>
      <a:lvl7pPr marL="9144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7pPr>
      <a:lvl8pPr marL="13716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8pPr>
      <a:lvl9pPr marL="1828800" algn="l" defTabSz="711200" rtl="0" fontAlgn="base">
        <a:lnSpc>
          <a:spcPct val="90000"/>
        </a:lnSpc>
        <a:spcBef>
          <a:spcPct val="0"/>
        </a:spcBef>
        <a:spcAft>
          <a:spcPct val="0"/>
        </a:spcAft>
        <a:buSzPct val="100000"/>
        <a:defRPr sz="3400">
          <a:solidFill>
            <a:schemeClr val="tx1"/>
          </a:solidFill>
          <a:latin typeface="Aptos Display" panose="020B0004020202020204" pitchFamily="34" charset="0"/>
          <a:cs typeface="Arial" panose="020B0604020202020204" pitchFamily="34" charset="0"/>
        </a:defRPr>
      </a:lvl9pPr>
    </p:titleStyle>
    <p:bodyStyle>
      <a:lvl1pPr marL="177800" indent="-177800" algn="l" defTabSz="711200" rtl="0" eaLnBrk="0" fontAlgn="base" hangingPunct="0">
        <a:lnSpc>
          <a:spcPct val="90000"/>
        </a:lnSpc>
        <a:spcBef>
          <a:spcPts val="775"/>
        </a:spcBef>
        <a:spcAft>
          <a:spcPct val="0"/>
        </a:spcAft>
        <a:buSzPct val="100000"/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90588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6188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177800" algn="l" defTabSz="711200" rtl="0" eaLnBrk="0" fontAlgn="base" hangingPunct="0">
        <a:lnSpc>
          <a:spcPct val="90000"/>
        </a:lnSpc>
        <a:spcBef>
          <a:spcPts val="388"/>
        </a:spcBef>
        <a:spcAft>
          <a:spcPct val="0"/>
        </a:spcAft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nam11.safelinks.protection.outlook.com/?url=https%3A%2F%2Fwww.womenshealth.gov%2Fa-z-topics%2Femergency-contraception&amp;data=05%7C02%7CWaverly.Patterson%40coyotes.usd.edu%7C70d27acfa02c42fdd54b08dc597bd99c%7C9c36a7d0bf7b49919b78be91a52f0226%7C0%7C0%7C638483635689286714%7CUnknown%7CTWFpbGZsb3d8eyJWIjoiMC4wLjAwMDAiLCJQIjoiV2luMzIiLCJBTiI6Ik1haWwiLCJXVCI6Mn0%3D%7C0%7C%7C%7C&amp;sdata=6lw6%2BALWEDLVKYJ%2BtS9ecxx66CERO82Gp1jBWigcXnk%3D&amp;reserved=0" TargetMode="External"/><Relationship Id="rId4" Type="http://schemas.openxmlformats.org/officeDocument/2006/relationships/hyperlink" Target="https://nam11.safelinks.protection.outlook.com/?url=https%3A%2F%2Fwww.womenshealth.gov%2Fa-z-topics%2Fsexually-transmitted-infections&amp;data=05%7C02%7CWaverly.Patterson%40coyotes.usd.edu%7C70d27acfa02c42fdd54b08dc597bd99c%7C9c36a7d0bf7b49919b78be91a52f0226%7C0%7C0%7C638483635689276164%7CUnknown%7CTWFpbGZsb3d8eyJWIjoiMC4wLjAwMDAiLCJQIjoiV2luMzIiLCJBTiI6Ik1haWwiLCJXVCI6Mn0%3D%7C0%7C%7C%7C&amp;sdata=Vh9NQezAQjpm2HYZ%2B6xKWwknVxs9CQGCdlXbklCP4fs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Rectangle 15">
            <a:extLst>
              <a:ext uri="{FF2B5EF4-FFF2-40B4-BE49-F238E27FC236}">
                <a16:creationId xmlns:a16="http://schemas.microsoft.com/office/drawing/2014/main" id="{65A6BC5B-CFEC-303E-8A7A-B72E4B5B9F51}"/>
              </a:ext>
            </a:extLst>
          </p:cNvPr>
          <p:cNvGrpSpPr>
            <a:grpSpLocks/>
          </p:cNvGrpSpPr>
          <p:nvPr/>
        </p:nvGrpSpPr>
        <p:grpSpPr bwMode="auto">
          <a:xfrm>
            <a:off x="0" y="36513"/>
            <a:ext cx="7827963" cy="9942512"/>
            <a:chOff x="0" y="23"/>
            <a:chExt cx="4931" cy="6263"/>
          </a:xfrm>
        </p:grpSpPr>
        <p:pic>
          <p:nvPicPr>
            <p:cNvPr id="13336" name="Rectangle 15">
              <a:extLst>
                <a:ext uri="{FF2B5EF4-FFF2-40B4-BE49-F238E27FC236}">
                  <a16:creationId xmlns:a16="http://schemas.microsoft.com/office/drawing/2014/main" id="{65917FDB-7A9E-3324-4CE5-6877081BB2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3"/>
              <a:ext cx="4931" cy="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337" name="Rectangle 19">
              <a:extLst>
                <a:ext uri="{FF2B5EF4-FFF2-40B4-BE49-F238E27FC236}">
                  <a16:creationId xmlns:a16="http://schemas.microsoft.com/office/drawing/2014/main" id="{2CFFBE50-7A3E-7597-B058-EF5834C74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5"/>
              <a:ext cx="4929" cy="6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1" hangingPunct="1">
                <a:buSzPct val="100000"/>
              </a:pPr>
              <a:endParaRPr lang="en-US" altLang="zh-CN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</p:grpSp>
      <p:sp>
        <p:nvSpPr>
          <p:cNvPr id="13315" name="TextBox 5">
            <a:extLst>
              <a:ext uri="{FF2B5EF4-FFF2-40B4-BE49-F238E27FC236}">
                <a16:creationId xmlns:a16="http://schemas.microsoft.com/office/drawing/2014/main" id="{5664BC40-2A5E-6293-4BF3-CA2248C3B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8" y="1266825"/>
            <a:ext cx="1668462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my-MM" altLang="zh-CN" sz="1600">
                <a:latin typeface="Poppins" panose="00000500000000000000" pitchFamily="2" charset="0"/>
                <a:cs typeface="Poppins" panose="00000500000000000000" pitchFamily="2" charset="0"/>
              </a:rPr>
              <a:t>နမ့ၢ်</a:t>
            </a:r>
          </a:p>
          <a:p>
            <a:pPr algn="ctr" eaLnBrk="1" hangingPunct="1">
              <a:buSzPct val="100000"/>
            </a:pPr>
            <a:r>
              <a:rPr lang="my-MM" altLang="zh-CN" sz="1600">
                <a:latin typeface="Poppins" panose="00000500000000000000" pitchFamily="2" charset="0"/>
                <a:cs typeface="Poppins" panose="00000500000000000000" pitchFamily="2" charset="0"/>
              </a:rPr>
              <a:t>တူၢ်ဘၣ်</a:t>
            </a:r>
          </a:p>
        </p:txBody>
      </p:sp>
      <p:sp>
        <p:nvSpPr>
          <p:cNvPr id="13316" name="TextBox 11">
            <a:extLst>
              <a:ext uri="{FF2B5EF4-FFF2-40B4-BE49-F238E27FC236}">
                <a16:creationId xmlns:a16="http://schemas.microsoft.com/office/drawing/2014/main" id="{2BD5FB7F-BA77-3521-7B72-2B5E84E80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2132013"/>
            <a:ext cx="6457950" cy="53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1600" b="1">
                <a:solidFill>
                  <a:srgbClr val="395E5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ဃ့ၢ်ပူၤဖျဲးသးဆူတၢ်လီၢ်အပူၤဖျဲးတက့ၢ်ႋ </a:t>
            </a:r>
            <a:r>
              <a:rPr lang="my-MM" altLang="zh-CN" sz="1200">
                <a:latin typeface="Poppins" panose="00000500000000000000" pitchFamily="2" charset="0"/>
                <a:cs typeface="Poppins" panose="00000500000000000000" pitchFamily="2" charset="0"/>
              </a:rPr>
              <a:t>ကွၢ်ဃုတၢ်လီၢ်အပူၤဖျဲး ဒ်အမ့ၢ် တၢ်ဆါဟံၣ် တက့ၢ်ႋ နမ့ၢ်တူၢ်ဘၣ်လၢအိၣ်ဒီးတၢ်လီၤဘၣ်ယိၣ် မ့တမ့ၢ် နအိၣ်လၢတၢ်လီၤပျံၤလီၤဖုးအပူၤန့ၣ် ကိးလီတဲစိ 911 တက့ၢ်ႋ</a:t>
            </a:r>
          </a:p>
        </p:txBody>
      </p:sp>
      <p:sp>
        <p:nvSpPr>
          <p:cNvPr id="13317" name="TextBox 22">
            <a:extLst>
              <a:ext uri="{FF2B5EF4-FFF2-40B4-BE49-F238E27FC236}">
                <a16:creationId xmlns:a16="http://schemas.microsoft.com/office/drawing/2014/main" id="{30176E72-50AE-8029-3FFC-4E2EEB04B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6784975"/>
            <a:ext cx="6927850" cy="159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2800" b="1" dirty="0">
                <a:solidFill>
                  <a:srgbClr val="395E5D"/>
                </a:solidFill>
                <a:latin typeface="Poppins Black" panose="00000A00000000000000" pitchFamily="2" charset="0"/>
                <a:cs typeface="Poppins Black" panose="00000A00000000000000" pitchFamily="2" charset="0"/>
              </a:rPr>
              <a:t>လီၢ်က၀ီၤတၢ်အိၣ်ယၢၤတဖၣ်</a:t>
            </a:r>
          </a:p>
          <a:p>
            <a:pPr eaLnBrk="1" hangingPunct="1">
              <a:lnSpc>
                <a:spcPct val="150000"/>
              </a:lnSpc>
              <a:buSzPct val="100000"/>
            </a:pPr>
            <a:r>
              <a:rPr lang="my-MM" altLang="zh-CN" sz="1600" b="1" dirty="0">
                <a:latin typeface="Poppins" panose="00000500000000000000" pitchFamily="2" charset="0"/>
                <a:cs typeface="Poppins" panose="00000500000000000000" pitchFamily="2" charset="0"/>
              </a:rPr>
              <a:t>ဒိလီၤ လီၢ်က၀ီၤတၢ်အိၣ်ယၢၤတဖၣ်ဖဲအံၤ</a:t>
            </a:r>
          </a:p>
          <a:p>
            <a:pPr eaLnBrk="1" hangingPunct="1">
              <a:lnSpc>
                <a:spcPct val="150000"/>
              </a:lnSpc>
              <a:buSzPct val="100000"/>
            </a:pPr>
            <a:r>
              <a:rPr lang="my-MM" altLang="zh-CN" sz="1600" b="1" dirty="0">
                <a:latin typeface="Poppins" panose="00000500000000000000" pitchFamily="2" charset="0"/>
                <a:cs typeface="Poppins" panose="00000500000000000000" pitchFamily="2" charset="0"/>
              </a:rPr>
              <a:t>ထံလီၢ်ကီၢ်ပူၤဂ့ၢ်ဂီၢ်အူလီကျိၤ</a:t>
            </a:r>
            <a:r>
              <a:rPr lang="en-US" altLang="zh-CN" sz="1600" b="1" dirty="0">
                <a:latin typeface="Myanmar Text" panose="020B0502040204020203" pitchFamily="34" charset="0"/>
                <a:cs typeface="Myanmar Text" panose="020B0502040204020203" pitchFamily="34" charset="0"/>
              </a:rPr>
              <a:t>- 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(800) 656-4673</a:t>
            </a:r>
          </a:p>
          <a:p>
            <a:pPr eaLnBrk="1" hangingPunct="1">
              <a:lnSpc>
                <a:spcPct val="150000"/>
              </a:lnSpc>
              <a:buSzPct val="100000"/>
            </a:pPr>
            <a:endParaRPr lang="en-US" altLang="zh-CN" sz="1600" dirty="0">
              <a:latin typeface="Poppins" panose="00000500000000000000" pitchFamily="2" charset="0"/>
              <a:ea typeface="宋体" panose="02010600030101010101" pitchFamily="2" charset="-122"/>
              <a:cs typeface="Poppins" panose="00000500000000000000" pitchFamily="2" charset="0"/>
            </a:endParaRPr>
          </a:p>
        </p:txBody>
      </p:sp>
      <p:pic>
        <p:nvPicPr>
          <p:cNvPr id="13318" name="Picture 18" descr="Why Aren't There More Blue Flowers?">
            <a:extLst>
              <a:ext uri="{FF2B5EF4-FFF2-40B4-BE49-F238E27FC236}">
                <a16:creationId xmlns:a16="http://schemas.microsoft.com/office/drawing/2014/main" id="{B4FB68FE-5102-F095-D5F4-447785821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8" y="536575"/>
            <a:ext cx="6376987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9" name="Rectangle: Top Corners Rounded 24">
            <a:extLst>
              <a:ext uri="{FF2B5EF4-FFF2-40B4-BE49-F238E27FC236}">
                <a16:creationId xmlns:a16="http://schemas.microsoft.com/office/drawing/2014/main" id="{DC6CC4CA-EBBE-FB2B-EB6C-69F7C379D305}"/>
              </a:ext>
            </a:extLst>
          </p:cNvPr>
          <p:cNvSpPr>
            <a:spLocks/>
          </p:cNvSpPr>
          <p:nvPr/>
        </p:nvSpPr>
        <p:spPr bwMode="auto">
          <a:xfrm rot="5400000">
            <a:off x="482600" y="2122488"/>
            <a:ext cx="349250" cy="615950"/>
          </a:xfrm>
          <a:custGeom>
            <a:avLst/>
            <a:gdLst>
              <a:gd name="T0" fmla="*/ 58210 w 595326"/>
              <a:gd name="T1" fmla="*/ 0 h 1048659"/>
              <a:gd name="T2" fmla="*/ 291040 w 595326"/>
              <a:gd name="T3" fmla="*/ 0 h 1048659"/>
              <a:gd name="T4" fmla="*/ 349250 w 595326"/>
              <a:gd name="T5" fmla="*/ 58281 h 1048659"/>
              <a:gd name="T6" fmla="*/ 349250 w 595326"/>
              <a:gd name="T7" fmla="*/ 58281 h 1048659"/>
              <a:gd name="T8" fmla="*/ 349250 w 595326"/>
              <a:gd name="T9" fmla="*/ 615950 h 1048659"/>
              <a:gd name="T10" fmla="*/ 349250 w 595326"/>
              <a:gd name="T11" fmla="*/ 615950 h 1048659"/>
              <a:gd name="T12" fmla="*/ 0 w 595326"/>
              <a:gd name="T13" fmla="*/ 615950 h 1048659"/>
              <a:gd name="T14" fmla="*/ 0 w 595326"/>
              <a:gd name="T15" fmla="*/ 615950 h 1048659"/>
              <a:gd name="T16" fmla="*/ 0 w 595326"/>
              <a:gd name="T17" fmla="*/ 58281 h 1048659"/>
              <a:gd name="T18" fmla="*/ 58210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0" name="TextBox 23">
            <a:extLst>
              <a:ext uri="{FF2B5EF4-FFF2-40B4-BE49-F238E27FC236}">
                <a16:creationId xmlns:a16="http://schemas.microsoft.com/office/drawing/2014/main" id="{DFE5C857-F7F3-A0AA-CCF8-D1D168639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25" y="2170113"/>
            <a:ext cx="53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2000">
                <a:solidFill>
                  <a:schemeClr val="bg1"/>
                </a:solidFill>
                <a:latin typeface="Eds Market Bold Script" panose="02000500000000020004"/>
              </a:rPr>
              <a:t>1</a:t>
            </a:r>
          </a:p>
        </p:txBody>
      </p:sp>
      <p:sp>
        <p:nvSpPr>
          <p:cNvPr id="13321" name="TextBox 12">
            <a:extLst>
              <a:ext uri="{FF2B5EF4-FFF2-40B4-BE49-F238E27FC236}">
                <a16:creationId xmlns:a16="http://schemas.microsoft.com/office/drawing/2014/main" id="{E872741F-F02D-EA07-3763-0973965CF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2903538"/>
            <a:ext cx="645795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1600" b="1" dirty="0">
                <a:solidFill>
                  <a:srgbClr val="395E5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ဃ့ဆူၣ်ချ့ယါဘျါအတၢ်မၤစၢၤႋ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ကိးလီတဲစိ 911 မ့တမ့ၢ် လဲၤဆူတၢ်ဆါဟံၣ်ဂ့ၢ်ဂီၢ်အူဒၢးလၢအိၣ်ဘူး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ကတၢၢ်တက့ၢ်ႋ အကါဒိၣ်လၢကထံၣ်လိာ်ကသံၣ်သရၣ်တဂၤ ဒ်သိးကမၤစၢၤနနီၢ်ခိတၢ်အိၣ်ဆူၣ်အိၣ်ချ့အလီၤတံၢ်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ဒီး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ဒီသဒၢတၢ်ဟးဂီၤအဂၤလၢနတၢ်အိၣ်ဆူၣ်ချ့န့ၣ်လီၤႋ ကသံၣ်သရၣ် မ့တမ့ၢ် သရၣ်မုၣ်ကွၢ်ပှၤဆါ ဟ့ၣ်နၤကသံၣ်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ကသီ လၢကဒီသဒၢ HIV ဒီး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  <a:hlinkClick r:id="rId4"/>
              </a:rPr>
              <a:t>တၢ်ဘၣ်ဂာ်တၢ်ဆါလၢမုၣ်ခွါသွံၣ်ထံးတၢ်ရ့လိာ်</a:t>
            </a:r>
            <a:r>
              <a:rPr lang="en-US" sz="1200" dirty="0">
                <a:latin typeface="Poppins" panose="00000500000000000000" pitchFamily="2" charset="0"/>
                <a:cs typeface="Poppins" panose="000005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(STIs)</a:t>
            </a:r>
            <a:r>
              <a:rPr lang="my-MM" altLang="zh-CN" sz="1200" dirty="0">
                <a:latin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အ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ဂုၤ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ဂၤ ဒီး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  <a:hlinkClick r:id="rId5"/>
              </a:rPr>
              <a:t>ဂ့ၢ်ဂီၢ်အူတၢ်ဒီသ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  <a:hlinkClick r:id="rId5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  <a:hlinkClick r:id="rId5"/>
              </a:rPr>
              <a:t>ဒၢဟုးသး လၢကဒီသဒၢတၢ်ဒၢထီၣ်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သ့န့ၣ်လီၤႋ နဒိးန့ၢ်ဘၣ် တၢ်သမံသမိး ဒီး တၢ်ကူစါယါဘျါ လၢတဘၣ်ပာ်ဖျါ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ထီၣ်တၢ်ဆူ ပၢၤကီၢ် မ့တမ့ၢ် ဆၢတဲာ်တၢ်အဂုၤဂၤလၢခဲအံၤအဂီၢ်သ့န့ၣ်လီၤႋ သရၣ်မုၣ်ကွၢ်ပှၤဆါ မ့တမ့ၢ် ကသံၣ်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သရၣ် တဂၤကွၢ်မၤစၢၤနၤနတၢ်ဃုထၢသ့န့ၣ်လီၤႋ တၢ်မၤတၢ်သမံသမိးန့ၣ်နတလၢာ်ဘူးလဲဘၣ် ဒီး သဲစးတၢ်သိၣ်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တၢ်သီ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အိၣ်၀ဲလၢ ကီၢ်ရ့ၣ်လၢတၢ်မၤကမၣ် ကွၢ်မ့ၣ်သဲစးကဲထီၣ်သး ဘၣ်ဟ့ၣ်၀ဲန့ၣ်လီၤႋ </a:t>
            </a:r>
          </a:p>
        </p:txBody>
      </p:sp>
      <p:sp>
        <p:nvSpPr>
          <p:cNvPr id="13322" name="Rectangle: Top Corners Rounded 25">
            <a:extLst>
              <a:ext uri="{FF2B5EF4-FFF2-40B4-BE49-F238E27FC236}">
                <a16:creationId xmlns:a16="http://schemas.microsoft.com/office/drawing/2014/main" id="{75A697D5-FC44-7BEA-04A7-6D93A870282B}"/>
              </a:ext>
            </a:extLst>
          </p:cNvPr>
          <p:cNvSpPr>
            <a:spLocks/>
          </p:cNvSpPr>
          <p:nvPr/>
        </p:nvSpPr>
        <p:spPr bwMode="auto">
          <a:xfrm rot="5400000">
            <a:off x="481013" y="2906713"/>
            <a:ext cx="349250" cy="615950"/>
          </a:xfrm>
          <a:custGeom>
            <a:avLst/>
            <a:gdLst>
              <a:gd name="T0" fmla="*/ 58210 w 595326"/>
              <a:gd name="T1" fmla="*/ 0 h 1048659"/>
              <a:gd name="T2" fmla="*/ 291040 w 595326"/>
              <a:gd name="T3" fmla="*/ 0 h 1048659"/>
              <a:gd name="T4" fmla="*/ 349250 w 595326"/>
              <a:gd name="T5" fmla="*/ 58281 h 1048659"/>
              <a:gd name="T6" fmla="*/ 349250 w 595326"/>
              <a:gd name="T7" fmla="*/ 58281 h 1048659"/>
              <a:gd name="T8" fmla="*/ 349250 w 595326"/>
              <a:gd name="T9" fmla="*/ 615950 h 1048659"/>
              <a:gd name="T10" fmla="*/ 349250 w 595326"/>
              <a:gd name="T11" fmla="*/ 615950 h 1048659"/>
              <a:gd name="T12" fmla="*/ 0 w 595326"/>
              <a:gd name="T13" fmla="*/ 615950 h 1048659"/>
              <a:gd name="T14" fmla="*/ 0 w 595326"/>
              <a:gd name="T15" fmla="*/ 615950 h 1048659"/>
              <a:gd name="T16" fmla="*/ 0 w 595326"/>
              <a:gd name="T17" fmla="*/ 58281 h 1048659"/>
              <a:gd name="T18" fmla="*/ 58210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3" name="TextBox 28">
            <a:extLst>
              <a:ext uri="{FF2B5EF4-FFF2-40B4-BE49-F238E27FC236}">
                <a16:creationId xmlns:a16="http://schemas.microsoft.com/office/drawing/2014/main" id="{8F472B02-FAF2-5220-D143-73DAA9C0F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2954338"/>
            <a:ext cx="53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2000">
                <a:solidFill>
                  <a:schemeClr val="bg1"/>
                </a:solidFill>
                <a:latin typeface="Eds Market Bold Script" panose="02000500000000020004"/>
              </a:rPr>
              <a:t>2</a:t>
            </a:r>
          </a:p>
        </p:txBody>
      </p:sp>
      <p:sp>
        <p:nvSpPr>
          <p:cNvPr id="13324" name="TextBox 21">
            <a:extLst>
              <a:ext uri="{FF2B5EF4-FFF2-40B4-BE49-F238E27FC236}">
                <a16:creationId xmlns:a16="http://schemas.microsoft.com/office/drawing/2014/main" id="{17D3E07B-85A8-79CF-E7CD-167AB0888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4973638"/>
            <a:ext cx="6457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1600" b="1" dirty="0">
                <a:solidFill>
                  <a:srgbClr val="395E5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တၢ်ပာ်ဖျါႋ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နတၢ်ခွဲးတၢ်ယာ်အိၣ်လၢ ကတီၣ်ဖျါထီၣ်တၢ်မၤကမၣ်ကွီၢ်မ့ၣ်သဲစးဆူပၢၤကီၢ်အိၣ်န့ၣ်လီၤႋ ကိးလီတဲစိ 911 မ့တမ့ၢ် မၤသကိးတၢ်ဒီးပှၤကတိၤခဲၣ်စၢၤတၢ်လၢကဆဲးကျၢတၢ်အဂီၢ်တက့ၢ်ႋ</a:t>
            </a:r>
          </a:p>
        </p:txBody>
      </p:sp>
      <p:sp>
        <p:nvSpPr>
          <p:cNvPr id="13325" name="Rectangle: Top Corners Rounded 26">
            <a:extLst>
              <a:ext uri="{FF2B5EF4-FFF2-40B4-BE49-F238E27FC236}">
                <a16:creationId xmlns:a16="http://schemas.microsoft.com/office/drawing/2014/main" id="{982E1924-0E54-E9F9-77D7-8E71E3CFBCF6}"/>
              </a:ext>
            </a:extLst>
          </p:cNvPr>
          <p:cNvSpPr>
            <a:spLocks/>
          </p:cNvSpPr>
          <p:nvPr/>
        </p:nvSpPr>
        <p:spPr bwMode="auto">
          <a:xfrm rot="5400000">
            <a:off x="481013" y="4875213"/>
            <a:ext cx="349250" cy="615950"/>
          </a:xfrm>
          <a:custGeom>
            <a:avLst/>
            <a:gdLst>
              <a:gd name="T0" fmla="*/ 58210 w 595326"/>
              <a:gd name="T1" fmla="*/ 0 h 1048659"/>
              <a:gd name="T2" fmla="*/ 291040 w 595326"/>
              <a:gd name="T3" fmla="*/ 0 h 1048659"/>
              <a:gd name="T4" fmla="*/ 349250 w 595326"/>
              <a:gd name="T5" fmla="*/ 58281 h 1048659"/>
              <a:gd name="T6" fmla="*/ 349250 w 595326"/>
              <a:gd name="T7" fmla="*/ 58281 h 1048659"/>
              <a:gd name="T8" fmla="*/ 349250 w 595326"/>
              <a:gd name="T9" fmla="*/ 615950 h 1048659"/>
              <a:gd name="T10" fmla="*/ 349250 w 595326"/>
              <a:gd name="T11" fmla="*/ 615950 h 1048659"/>
              <a:gd name="T12" fmla="*/ 0 w 595326"/>
              <a:gd name="T13" fmla="*/ 615950 h 1048659"/>
              <a:gd name="T14" fmla="*/ 0 w 595326"/>
              <a:gd name="T15" fmla="*/ 615950 h 1048659"/>
              <a:gd name="T16" fmla="*/ 0 w 595326"/>
              <a:gd name="T17" fmla="*/ 58281 h 1048659"/>
              <a:gd name="T18" fmla="*/ 58210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6" name="TextBox 29">
            <a:extLst>
              <a:ext uri="{FF2B5EF4-FFF2-40B4-BE49-F238E27FC236}">
                <a16:creationId xmlns:a16="http://schemas.microsoft.com/office/drawing/2014/main" id="{DF915BC5-4427-196F-D407-3C9E784A5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" y="4921250"/>
            <a:ext cx="531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2000">
                <a:solidFill>
                  <a:schemeClr val="bg1"/>
                </a:solidFill>
                <a:latin typeface="Eds Market Bold Script" panose="02000500000000020004"/>
              </a:rPr>
              <a:t>3</a:t>
            </a:r>
          </a:p>
        </p:txBody>
      </p:sp>
      <p:sp>
        <p:nvSpPr>
          <p:cNvPr id="13327" name="TextBox 14">
            <a:extLst>
              <a:ext uri="{FF2B5EF4-FFF2-40B4-BE49-F238E27FC236}">
                <a16:creationId xmlns:a16="http://schemas.microsoft.com/office/drawing/2014/main" id="{4B60D87B-B0AA-CCF9-CD4E-9DB32DD68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8" y="5729288"/>
            <a:ext cx="645795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1600" b="1" dirty="0">
                <a:solidFill>
                  <a:srgbClr val="395E5D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ဆဲးကျၢတၢ်လၢတၢ်ဆီၣ်ထွဲမၤစၢၤအဂီၢ်တက့ၢ်ႋ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ပှၤကတိၤခဲၣ်စၢၤတၢ်တဖၣ် အိၣ်၀ဲလၢကွၢ်ဃုစၢၤ</a:t>
            </a:r>
            <a:r>
              <a:rPr lang="ksw-Mymr-001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my-MM" altLang="zh-CN" sz="1200" dirty="0">
                <a:latin typeface="Poppins" panose="00000500000000000000" pitchFamily="2" charset="0"/>
                <a:cs typeface="Poppins" panose="00000500000000000000" pitchFamily="2" charset="0"/>
              </a:rPr>
              <a:t>နၤ တၢ်မၤဆူၣ်မၤစိး မ့တမ့ၢ် တၢ်မၤအၢသီလၢမုၣ်ခွါသွံၣ်ထံးအဂ့ၢ်အဘျဲၣ် ဒီး ဟ့ၣ်ထီၣ်တၢ်ဆီၣ်ထွဲမၤစၢၤ မ့တမ့ၢ် တၢ်နဲၣ်ကျဲ သ့န့ၣ်လီၤႋ လီၢ်က၀ီၤတၢ်ကတိၤခဲၣ်စၢၤတၢ်အတၢ်ကရၢကရိတဖၣ်အမံၤဖျါလၢလာ်န့ၣ်လီၤႋ </a:t>
            </a:r>
          </a:p>
        </p:txBody>
      </p:sp>
      <p:sp>
        <p:nvSpPr>
          <p:cNvPr id="13328" name="Rectangle: Top Corners Rounded 27">
            <a:extLst>
              <a:ext uri="{FF2B5EF4-FFF2-40B4-BE49-F238E27FC236}">
                <a16:creationId xmlns:a16="http://schemas.microsoft.com/office/drawing/2014/main" id="{1F82C092-AB77-854B-3CC5-67E5BF78329E}"/>
              </a:ext>
            </a:extLst>
          </p:cNvPr>
          <p:cNvSpPr>
            <a:spLocks/>
          </p:cNvSpPr>
          <p:nvPr/>
        </p:nvSpPr>
        <p:spPr bwMode="auto">
          <a:xfrm rot="5400000">
            <a:off x="487363" y="5643563"/>
            <a:ext cx="349250" cy="615950"/>
          </a:xfrm>
          <a:custGeom>
            <a:avLst/>
            <a:gdLst>
              <a:gd name="T0" fmla="*/ 58210 w 595326"/>
              <a:gd name="T1" fmla="*/ 0 h 1048659"/>
              <a:gd name="T2" fmla="*/ 291040 w 595326"/>
              <a:gd name="T3" fmla="*/ 0 h 1048659"/>
              <a:gd name="T4" fmla="*/ 349250 w 595326"/>
              <a:gd name="T5" fmla="*/ 58281 h 1048659"/>
              <a:gd name="T6" fmla="*/ 349250 w 595326"/>
              <a:gd name="T7" fmla="*/ 58281 h 1048659"/>
              <a:gd name="T8" fmla="*/ 349250 w 595326"/>
              <a:gd name="T9" fmla="*/ 615950 h 1048659"/>
              <a:gd name="T10" fmla="*/ 349250 w 595326"/>
              <a:gd name="T11" fmla="*/ 615950 h 1048659"/>
              <a:gd name="T12" fmla="*/ 0 w 595326"/>
              <a:gd name="T13" fmla="*/ 615950 h 1048659"/>
              <a:gd name="T14" fmla="*/ 0 w 595326"/>
              <a:gd name="T15" fmla="*/ 615950 h 1048659"/>
              <a:gd name="T16" fmla="*/ 0 w 595326"/>
              <a:gd name="T17" fmla="*/ 58281 h 1048659"/>
              <a:gd name="T18" fmla="*/ 58210 w 595326"/>
              <a:gd name="T19" fmla="*/ 0 h 10486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95326" h="1048659">
                <a:moveTo>
                  <a:pt x="99223" y="0"/>
                </a:moveTo>
                <a:lnTo>
                  <a:pt x="496103" y="0"/>
                </a:lnTo>
                <a:cubicBezTo>
                  <a:pt x="550902" y="0"/>
                  <a:pt x="595326" y="44424"/>
                  <a:pt x="595326" y="99223"/>
                </a:cubicBezTo>
                <a:cubicBezTo>
                  <a:pt x="595326" y="99223"/>
                  <a:pt x="595326" y="99223"/>
                  <a:pt x="595326" y="99223"/>
                </a:cubicBezTo>
                <a:lnTo>
                  <a:pt x="595326" y="1048659"/>
                </a:lnTo>
                <a:cubicBezTo>
                  <a:pt x="595326" y="1048659"/>
                  <a:pt x="595326" y="1048659"/>
                  <a:pt x="595326" y="1048659"/>
                </a:cubicBezTo>
                <a:lnTo>
                  <a:pt x="0" y="1048659"/>
                </a:lnTo>
                <a:cubicBezTo>
                  <a:pt x="0" y="1048659"/>
                  <a:pt x="0" y="1048659"/>
                  <a:pt x="0" y="1048659"/>
                </a:cubicBezTo>
                <a:lnTo>
                  <a:pt x="0" y="99223"/>
                </a:lnTo>
                <a:cubicBezTo>
                  <a:pt x="0" y="44424"/>
                  <a:pt x="44424" y="0"/>
                  <a:pt x="99223" y="0"/>
                </a:cubicBezTo>
                <a:close/>
              </a:path>
            </a:pathLst>
          </a:custGeom>
          <a:solidFill>
            <a:srgbClr val="6DA5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3329" name="TextBox 30">
            <a:extLst>
              <a:ext uri="{FF2B5EF4-FFF2-40B4-BE49-F238E27FC236}">
                <a16:creationId xmlns:a16="http://schemas.microsoft.com/office/drawing/2014/main" id="{84949DAD-09C3-38AD-1C29-4A8992A84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763" y="5697538"/>
            <a:ext cx="5318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100000"/>
            </a:pPr>
            <a:r>
              <a:rPr lang="my-MM" altLang="zh-CN" sz="2000">
                <a:solidFill>
                  <a:schemeClr val="bg1"/>
                </a:solidFill>
                <a:latin typeface="Eds Market Bold Script" panose="02000500000000020004"/>
              </a:rPr>
              <a:t>4</a:t>
            </a:r>
          </a:p>
        </p:txBody>
      </p:sp>
      <p:sp>
        <p:nvSpPr>
          <p:cNvPr id="13330" name="TextBox 37">
            <a:extLst>
              <a:ext uri="{FF2B5EF4-FFF2-40B4-BE49-F238E27FC236}">
                <a16:creationId xmlns:a16="http://schemas.microsoft.com/office/drawing/2014/main" id="{8F7D9F8E-79B9-C92D-C293-4B0390C46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9288463"/>
            <a:ext cx="7075487" cy="276225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my-MM" altLang="zh-CN" sz="1200"/>
              <a:t>တၢ်ဂ့ၢ်တၢ်ကျိၤအဂုၤဂၤလၢ ကဘၣ်ကတဲာ်ကတီၤသးလၢတၢ်ဒိးသမံသိးသးဒ်လဲၣ်အဂီၢ် ကွၢ်ဖဲ</a:t>
            </a:r>
            <a:r>
              <a:rPr lang="my-MM" altLang="zh-CN" sz="1200" b="1"/>
              <a:t>https://www.rainn.org/articles/rape-kit</a:t>
            </a:r>
          </a:p>
        </p:txBody>
      </p:sp>
      <p:sp>
        <p:nvSpPr>
          <p:cNvPr id="13331" name="Rectangle 4">
            <a:extLst>
              <a:ext uri="{FF2B5EF4-FFF2-40B4-BE49-F238E27FC236}">
                <a16:creationId xmlns:a16="http://schemas.microsoft.com/office/drawing/2014/main" id="{36B35C26-C925-CE16-1A47-F3AAB13F9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" y="315913"/>
            <a:ext cx="7073900" cy="9426575"/>
          </a:xfrm>
          <a:prstGeom prst="rect">
            <a:avLst/>
          </a:prstGeom>
          <a:noFill/>
          <a:ln w="28575" algn="ctr">
            <a:solidFill>
              <a:srgbClr val="D5D5D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buSzPct val="100000"/>
            </a:pPr>
            <a:endParaRPr lang="en-US" altLang="zh-CN" sz="280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pic>
        <p:nvPicPr>
          <p:cNvPr id="13332" name="Picture 39" descr="A white bird with colorful wingsDescription automatically generated">
            <a:extLst>
              <a:ext uri="{FF2B5EF4-FFF2-40B4-BE49-F238E27FC236}">
                <a16:creationId xmlns:a16="http://schemas.microsoft.com/office/drawing/2014/main" id="{A77B7EB1-43D4-9616-513F-BFBFDF6AD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5" y="6656388"/>
            <a:ext cx="1079500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33" name="TextBox 6">
            <a:extLst>
              <a:ext uri="{FF2B5EF4-FFF2-40B4-BE49-F238E27FC236}">
                <a16:creationId xmlns:a16="http://schemas.microsoft.com/office/drawing/2014/main" id="{B9A1F92B-B62E-03EA-AF9A-C19BFCC61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1512" y="1387599"/>
            <a:ext cx="5041031" cy="617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my-MM" altLang="zh-CN" sz="3200" dirty="0">
                <a:latin typeface="Eds Market Bold Script" panose="02000500000000020004"/>
              </a:rPr>
              <a:t>တၢ်မၤအၢသီလၢမုၣ်ခွါသွံၣ်ထံး</a:t>
            </a:r>
          </a:p>
        </p:txBody>
      </p:sp>
      <p:pic>
        <p:nvPicPr>
          <p:cNvPr id="13334" name="Picture 2" descr="A close-up of a mountainAI-generated content may be incorrect.">
            <a:extLst>
              <a:ext uri="{FF2B5EF4-FFF2-40B4-BE49-F238E27FC236}">
                <a16:creationId xmlns:a16="http://schemas.microsoft.com/office/drawing/2014/main" id="{46BE4651-9ACA-B6EB-3F8F-207A8D288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2" y="6551860"/>
            <a:ext cx="7772400" cy="351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35" name="TextBox 3">
            <a:extLst>
              <a:ext uri="{FF2B5EF4-FFF2-40B4-BE49-F238E27FC236}">
                <a16:creationId xmlns:a16="http://schemas.microsoft.com/office/drawing/2014/main" id="{4BA3615B-5660-8233-40F0-95A350CDB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25" y="7523163"/>
            <a:ext cx="1941513" cy="169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SzPct val="100000"/>
            </a:pPr>
            <a:r>
              <a:rPr lang="my-MM" altLang="zh-CN"/>
              <a:t>ဒိလီၤ</a:t>
            </a:r>
          </a:p>
          <a:p>
            <a:pPr algn="ctr" eaLnBrk="1" hangingPunct="1">
              <a:buSzPct val="100000"/>
            </a:pPr>
            <a:r>
              <a:rPr lang="my-MM" altLang="zh-CN"/>
              <a:t>ပနံာ်ပနီၣ်</a:t>
            </a:r>
          </a:p>
          <a:p>
            <a:pPr algn="ctr" eaLnBrk="1" hangingPunct="1">
              <a:buSzPct val="100000"/>
            </a:pPr>
            <a:r>
              <a:rPr lang="my-MM" altLang="zh-CN"/>
              <a:t>ဖဲအံၤ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9045.0"/>
  <p:tag name="AS_RELEASE_DATE" val="2018.01.17"/>
  <p:tag name="AS_TITLE" val="Aspose.Slides for .NET 4.0 Client Profile"/>
  <p:tag name="AS_VERSION" val="18.1"/>
</p:tagLst>
</file>

<file path=ppt/theme/theme1.xml><?xml version="1.0" encoding="utf-8"?>
<a:theme xmlns:a="http://schemas.openxmlformats.org/drawingml/2006/main" name="USD Color Theme">
  <a:themeElements>
    <a:clrScheme name="">
      <a:dk1>
        <a:srgbClr val="000000"/>
      </a:dk1>
      <a:lt1>
        <a:srgbClr val="FFFFFF"/>
      </a:lt1>
      <a:dk2>
        <a:srgbClr val="58595B"/>
      </a:dk2>
      <a:lt2>
        <a:srgbClr val="EDEDEE"/>
      </a:lt2>
      <a:accent1>
        <a:srgbClr val="D21533"/>
      </a:accent1>
      <a:accent2>
        <a:srgbClr val="A10729"/>
      </a:accent2>
      <a:accent3>
        <a:srgbClr val="FFFFFF"/>
      </a:accent3>
      <a:accent4>
        <a:srgbClr val="000000"/>
      </a:accent4>
      <a:accent5>
        <a:srgbClr val="E5AAAD"/>
      </a:accent5>
      <a:accent6>
        <a:srgbClr val="910624"/>
      </a:accent6>
      <a:hlink>
        <a:srgbClr val="673165"/>
      </a:hlink>
      <a:folHlink>
        <a:srgbClr val="005F63"/>
      </a:folHlink>
    </a:clrScheme>
    <a:fontScheme name="USD Color Theme">
      <a:majorFont>
        <a:latin typeface="Aptos Display"/>
        <a:ea typeface=""/>
        <a:cs typeface="Arial"/>
      </a:majorFont>
      <a:minorFont>
        <a:latin typeface="Apto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9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en-US" altLang="zh-CN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tos" panose="020B0004020202020204" pitchFamily="34" charset="0"/>
            <a:ea typeface="Aptos" panose="020B0004020202020204" pitchFamily="34" charset="0"/>
            <a:cs typeface="Aptos" panose="020B00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9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en-US" altLang="zh-CN" sz="3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tos" panose="020B0004020202020204" pitchFamily="34" charset="0"/>
            <a:ea typeface="Aptos" panose="020B0004020202020204" pitchFamily="34" charset="0"/>
            <a:cs typeface="Aptos" panose="020B00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124</TotalTime>
  <Words>909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宋体</vt:lpstr>
      <vt:lpstr>Aptos</vt:lpstr>
      <vt:lpstr>Aptos Display</vt:lpstr>
      <vt:lpstr>Arial</vt:lpstr>
      <vt:lpstr>Eds Market Bold Script</vt:lpstr>
      <vt:lpstr>Myanmar Text</vt:lpstr>
      <vt:lpstr>Poppins</vt:lpstr>
      <vt:lpstr>Poppins Black</vt:lpstr>
      <vt:lpstr>USD Color Theme</vt:lpstr>
      <vt:lpstr>PowerPoint Presentation</vt:lpstr>
    </vt:vector>
  </TitlesOfParts>
  <Manager/>
  <Company>The University of South Dakota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Pierskalla, Clara Jeanne</dc:creator>
  <cp:keywords/>
  <dc:description/>
  <cp:lastModifiedBy>Raina Boyum</cp:lastModifiedBy>
  <cp:revision>11</cp:revision>
  <cp:lastPrinted>1601-01-01T00:00:00Z</cp:lastPrinted>
  <dcterms:created xsi:type="dcterms:W3CDTF">2024-04-12T18:32:31Z</dcterms:created>
  <dcterms:modified xsi:type="dcterms:W3CDTF">2025-06-19T20:23:40Z</dcterms:modified>
  <cp:category/>
</cp:coreProperties>
</file>