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7772400" cy="10058400"/>
  <p:notesSz cx="6858000" cy="9144000"/>
  <p:custDataLst>
    <p:tags r:id="rId3"/>
  </p:custDataLst>
  <p:defaultTextStyle>
    <a:defPPr>
      <a:defRPr lang="en-US"/>
    </a:defPPr>
    <a:lvl1pPr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1pPr>
    <a:lvl2pPr marL="892175" indent="-43497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2pPr>
    <a:lvl3pPr marL="1787525" indent="-87312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3pPr>
    <a:lvl4pPr marL="2682875" indent="-131127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4pPr>
    <a:lvl5pPr marL="3578225" indent="-1749425" algn="l" defTabSz="892175" rtl="0" eaLnBrk="0" fontAlgn="base" hangingPunct="0">
      <a:spcBef>
        <a:spcPct val="0"/>
      </a:spcBef>
      <a:spcAft>
        <a:spcPct val="0"/>
      </a:spcAft>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5pPr>
    <a:lvl6pPr marL="22860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6pPr>
    <a:lvl7pPr marL="27432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7pPr>
    <a:lvl8pPr marL="32004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8pPr>
    <a:lvl9pPr marL="3657600" algn="l" defTabSz="914400" rtl="0" eaLnBrk="1" latinLnBrk="0" hangingPunct="1">
      <a:defRPr sz="3500" kern="1200">
        <a:solidFill>
          <a:schemeClr val="tx1"/>
        </a:solidFill>
        <a:latin typeface="Aptos" panose="020B0004020202020204" pitchFamily="34" charset="0"/>
        <a:ea typeface="Aptos" panose="020B0004020202020204" pitchFamily="34" charset="0"/>
        <a:cs typeface="Aptos" panose="020B00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75" d="100"/>
          <a:sy n="75" d="100"/>
        </p:scale>
        <p:origin x="1752" y="51"/>
      </p:cViewPr>
      <p:guideLst>
        <p:guide orient="horz" pos="2160"/>
        <p:guide pos="2880"/>
      </p:guideLst>
    </p:cSldViewPr>
  </p:slideViewPr>
  <p:notesTextViewPr>
    <p:cViewPr>
      <p:scale>
        <a:sx n="100" d="100"/>
        <a:sy n="100" d="100"/>
      </p:scale>
      <p:origin x="0" y="0"/>
    </p:cViewPr>
  </p:notesTextViewPr>
  <p:notesViewPr>
    <p:cSldViewPr>
      <p:cViewPr varScale="1">
        <p:scale>
          <a:sx n="10" d="100"/>
          <a:sy n="10" d="100"/>
        </p:scale>
        <p:origin x="-102" y="-26"/>
      </p:cViewPr>
      <p:guideLst>
        <p:guide orient="horz" pos="2160"/>
        <p:guide pos="2880"/>
      </p:guideLst>
    </p:cSldViewPr>
  </p:notes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tags" Target="tags/tag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bg>
      <p:bgPr>
        <a:solidFill>
          <a:srgbClr val="FFFFFF"/>
        </a:solidFill>
        <a:effectLst/>
      </p:bgPr>
    </p:bg>
    <p:spTree>
      <p:nvGrpSpPr>
        <p:cNvPr id="1" name=""/>
        <p:cNvGrpSpPr/>
        <p:nvPr/>
      </p:nvGrpSpPr>
      <p:grpSpPr>
        <a:xfrm>
          <a:off x="0" y="0"/>
          <a:ext cx="0" cy="0"/>
          <a:chOff x="0" y="0"/>
          <a:chExt cx="0" cy="0"/>
        </a:xfrm>
      </p:grpSpPr>
      <p:sp>
        <p:nvSpPr>
          <p:cNvPr id="2058" name="Title 1"/>
          <p:cNvSpPr>
            <a:spLocks noGrp="1" noChangeArrowheads="1"/>
          </p:cNvSpPr>
          <p:nvPr>
            <p:ph type="ctrTitle"/>
          </p:nvPr>
        </p:nvSpPr>
        <p:spPr>
          <a:xfrm>
            <a:off x="582613" y="1646238"/>
            <a:ext cx="6607175" cy="3502025"/>
          </a:xfrm>
        </p:spPr>
        <p:txBody>
          <a:bodyPr anchor="b"/>
          <a:lstStyle>
            <a:lvl1pPr algn="ctr">
              <a:defRPr sz="4600"/>
            </a:lvl1pPr>
          </a:lstStyle>
          <a:p>
            <a:pPr lvl="0"/>
            <a:r>
              <a:rPr lang="en-US" altLang="zh-CN" noProof="0"/>
              <a:t>Click to edit Master title style</a:t>
            </a:r>
          </a:p>
        </p:txBody>
      </p:sp>
      <p:sp>
        <p:nvSpPr>
          <p:cNvPr id="2059" name="Subtitle 2"/>
          <p:cNvSpPr>
            <a:spLocks noGrp="1" noChangeArrowheads="1"/>
          </p:cNvSpPr>
          <p:nvPr>
            <p:ph type="subTitle" idx="1"/>
          </p:nvPr>
        </p:nvSpPr>
        <p:spPr>
          <a:xfrm>
            <a:off x="971550" y="5283200"/>
            <a:ext cx="5829300" cy="2428875"/>
          </a:xfrm>
        </p:spPr>
        <p:txBody>
          <a:bodyPr/>
          <a:lstStyle>
            <a:lvl1pPr marL="0" indent="0" algn="ctr">
              <a:buFont typeface="Arial" panose="020B0604020202020204" pitchFamily="34" charset="0"/>
              <a:buNone/>
              <a:defRPr sz="1800"/>
            </a:lvl1pPr>
          </a:lstStyle>
          <a:p>
            <a:pPr lvl="0"/>
            <a:r>
              <a:rPr lang="en-US" altLang="zh-CN" noProof="0"/>
              <a:t>Click to edit Master subtitle style</a:t>
            </a:r>
          </a:p>
        </p:txBody>
      </p:sp>
      <p:sp>
        <p:nvSpPr>
          <p:cNvPr id="2" name="Date Placeholder 3">
            <a:extLst>
              <a:ext uri="{FF2B5EF4-FFF2-40B4-BE49-F238E27FC236}">
                <a16:creationId xmlns:a16="http://schemas.microsoft.com/office/drawing/2014/main" id="{2FA9B3FD-4C87-24BC-2004-E7FBDBE8268A}"/>
              </a:ext>
            </a:extLst>
          </p:cNvPr>
          <p:cNvSpPr>
            <a:spLocks noGrp="1" noChangeArrowheads="1"/>
          </p:cNvSpPr>
          <p:nvPr>
            <p:ph type="dt" sz="half" idx="10"/>
          </p:nvPr>
        </p:nvSpPr>
        <p:spPr/>
        <p:txBody>
          <a:bodyPr/>
          <a:lstStyle>
            <a:lvl1pPr defTabSz="892175">
              <a:defRPr smtClean="0"/>
            </a:lvl1pPr>
          </a:lstStyle>
          <a:p>
            <a:pPr>
              <a:defRPr/>
            </a:pPr>
            <a:fld id="{424116AB-4BB2-4302-9F7D-F232C02E0170}" type="datetime1">
              <a:rPr lang="en-US" altLang="zh-CN"/>
              <a:pPr>
                <a:defRPr/>
              </a:pPr>
              <a:t>6/19/2025</a:t>
            </a:fld>
            <a:endParaRPr lang="en-US" altLang="zh-CN"/>
          </a:p>
        </p:txBody>
      </p:sp>
      <p:sp>
        <p:nvSpPr>
          <p:cNvPr id="3" name="Footer Placeholder 4">
            <a:extLst>
              <a:ext uri="{FF2B5EF4-FFF2-40B4-BE49-F238E27FC236}">
                <a16:creationId xmlns:a16="http://schemas.microsoft.com/office/drawing/2014/main" id="{E3FB7CB4-69B7-700A-5D8B-2478BF425DF7}"/>
              </a:ext>
            </a:extLst>
          </p:cNvPr>
          <p:cNvSpPr>
            <a:spLocks noGrp="1" noChangeArrowheads="1"/>
          </p:cNvSpPr>
          <p:nvPr>
            <p:ph type="ftr" sz="quarter" idx="11"/>
          </p:nvPr>
        </p:nvSpPr>
        <p:spPr/>
        <p:txBody>
          <a:bodyPr/>
          <a:lstStyle>
            <a:lvl1pPr defTabSz="892175">
              <a:defRPr/>
            </a:lvl1pPr>
          </a:lstStyle>
          <a:p>
            <a:pPr>
              <a:defRPr/>
            </a:pPr>
            <a:endParaRPr lang="en-US" altLang="zh-CN"/>
          </a:p>
        </p:txBody>
      </p:sp>
      <p:sp>
        <p:nvSpPr>
          <p:cNvPr id="4" name="Slide Number Placeholder 5">
            <a:extLst>
              <a:ext uri="{FF2B5EF4-FFF2-40B4-BE49-F238E27FC236}">
                <a16:creationId xmlns:a16="http://schemas.microsoft.com/office/drawing/2014/main" id="{E6094FF1-5A3B-2411-8FD6-C93BD5FFC193}"/>
              </a:ext>
            </a:extLst>
          </p:cNvPr>
          <p:cNvSpPr>
            <a:spLocks noGrp="1" noChangeArrowheads="1"/>
          </p:cNvSpPr>
          <p:nvPr>
            <p:ph type="sldNum" sz="quarter" idx="12"/>
          </p:nvPr>
        </p:nvSpPr>
        <p:spPr/>
        <p:txBody>
          <a:bodyPr/>
          <a:lstStyle>
            <a:lvl1pPr defTabSz="892175">
              <a:defRPr smtClean="0"/>
            </a:lvl1pPr>
          </a:lstStyle>
          <a:p>
            <a:pPr>
              <a:defRPr/>
            </a:pPr>
            <a:fld id="{838D59AE-7E86-4623-9F49-C5038D587644}" type="slidenum">
              <a:rPr lang="en-US" altLang="zh-CN"/>
              <a:pPr>
                <a:defRPr/>
              </a:pPr>
              <a:t>‹#›</a:t>
            </a:fld>
            <a:endParaRPr lang="en-US" altLang="zh-CN"/>
          </a:p>
        </p:txBody>
      </p:sp>
    </p:spTree>
    <p:extLst>
      <p:ext uri="{BB962C8B-B14F-4D97-AF65-F5344CB8AC3E}">
        <p14:creationId xmlns:p14="http://schemas.microsoft.com/office/powerpoint/2010/main" val="12026995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E0E5BD02-8496-9CFA-77C8-F2DB0601BA77}"/>
              </a:ext>
            </a:extLst>
          </p:cNvPr>
          <p:cNvSpPr>
            <a:spLocks noGrp="1"/>
          </p:cNvSpPr>
          <p:nvPr>
            <p:ph type="dt" sz="half" idx="10"/>
          </p:nvPr>
        </p:nvSpPr>
        <p:spPr/>
        <p:txBody>
          <a:bodyPr/>
          <a:lstStyle>
            <a:lvl1pPr>
              <a:defRPr smtClean="0"/>
            </a:lvl1pPr>
          </a:lstStyle>
          <a:p>
            <a:pPr>
              <a:defRPr/>
            </a:pPr>
            <a:fld id="{BC93E56A-D9D3-48AC-B56F-06E615712092}"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30600BDD-1F41-E990-3647-638BE219B874}"/>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014C8858-9366-B5CE-EF39-D7334AEDA2ED}"/>
              </a:ext>
            </a:extLst>
          </p:cNvPr>
          <p:cNvSpPr>
            <a:spLocks noGrp="1"/>
          </p:cNvSpPr>
          <p:nvPr>
            <p:ph type="sldNum" sz="quarter" idx="12"/>
          </p:nvPr>
        </p:nvSpPr>
        <p:spPr/>
        <p:txBody>
          <a:bodyPr/>
          <a:lstStyle>
            <a:lvl1pPr>
              <a:defRPr smtClean="0"/>
            </a:lvl1pPr>
          </a:lstStyle>
          <a:p>
            <a:pPr>
              <a:defRPr/>
            </a:pPr>
            <a:fld id="{DB6A1DE6-8F08-4DC7-8429-45E3B10D54F0}" type="slidenum">
              <a:rPr lang="en-US" altLang="zh-CN"/>
              <a:pPr>
                <a:defRPr/>
              </a:pPr>
              <a:t>‹#›</a:t>
            </a:fld>
            <a:endParaRPr lang="en-US" altLang="zh-CN"/>
          </a:p>
        </p:txBody>
      </p:sp>
    </p:spTree>
    <p:extLst>
      <p:ext uri="{BB962C8B-B14F-4D97-AF65-F5344CB8AC3E}">
        <p14:creationId xmlns:p14="http://schemas.microsoft.com/office/powerpoint/2010/main" val="3278284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5562600" y="534988"/>
            <a:ext cx="1674813" cy="852487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534988" y="534988"/>
            <a:ext cx="4875212" cy="8524875"/>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151D3A9-CAAE-4B2D-BF04-F15BAF5DEE7E}"/>
              </a:ext>
            </a:extLst>
          </p:cNvPr>
          <p:cNvSpPr>
            <a:spLocks noGrp="1"/>
          </p:cNvSpPr>
          <p:nvPr>
            <p:ph type="dt" sz="half" idx="10"/>
          </p:nvPr>
        </p:nvSpPr>
        <p:spPr/>
        <p:txBody>
          <a:bodyPr/>
          <a:lstStyle>
            <a:lvl1pPr>
              <a:defRPr smtClean="0"/>
            </a:lvl1pPr>
          </a:lstStyle>
          <a:p>
            <a:pPr>
              <a:defRPr/>
            </a:pPr>
            <a:fld id="{EE18A0AE-819C-435F-91B9-77A16F82E646}"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CC0FD7D3-1F4D-2E23-0E6C-87FD406E6D37}"/>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DD8C8231-3B8F-53BA-9912-4965C76CE714}"/>
              </a:ext>
            </a:extLst>
          </p:cNvPr>
          <p:cNvSpPr>
            <a:spLocks noGrp="1"/>
          </p:cNvSpPr>
          <p:nvPr>
            <p:ph type="sldNum" sz="quarter" idx="12"/>
          </p:nvPr>
        </p:nvSpPr>
        <p:spPr/>
        <p:txBody>
          <a:bodyPr/>
          <a:lstStyle>
            <a:lvl1pPr>
              <a:defRPr smtClean="0"/>
            </a:lvl1pPr>
          </a:lstStyle>
          <a:p>
            <a:pPr>
              <a:defRPr/>
            </a:pPr>
            <a:fld id="{713F5180-AA94-4526-B2EF-866C4BF64AAE}" type="slidenum">
              <a:rPr lang="en-US" altLang="zh-CN"/>
              <a:pPr>
                <a:defRPr/>
              </a:pPr>
              <a:t>‹#›</a:t>
            </a:fld>
            <a:endParaRPr lang="en-US" altLang="zh-CN"/>
          </a:p>
        </p:txBody>
      </p:sp>
    </p:spTree>
    <p:extLst>
      <p:ext uri="{BB962C8B-B14F-4D97-AF65-F5344CB8AC3E}">
        <p14:creationId xmlns:p14="http://schemas.microsoft.com/office/powerpoint/2010/main" val="1013433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5935C48B-C766-B0A7-D543-801F88EFCF17}"/>
              </a:ext>
            </a:extLst>
          </p:cNvPr>
          <p:cNvSpPr>
            <a:spLocks noGrp="1"/>
          </p:cNvSpPr>
          <p:nvPr>
            <p:ph type="dt" sz="half" idx="10"/>
          </p:nvPr>
        </p:nvSpPr>
        <p:spPr/>
        <p:txBody>
          <a:bodyPr/>
          <a:lstStyle>
            <a:lvl1pPr>
              <a:defRPr smtClean="0"/>
            </a:lvl1pPr>
          </a:lstStyle>
          <a:p>
            <a:pPr>
              <a:defRPr/>
            </a:pPr>
            <a:fld id="{9AA0DA47-3A9B-451E-8EBE-00480882B16B}"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93046BCB-B3C6-338A-8D2C-88181F3ECFF0}"/>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36798865-0AE0-BA44-32BA-77D84B93301F}"/>
              </a:ext>
            </a:extLst>
          </p:cNvPr>
          <p:cNvSpPr>
            <a:spLocks noGrp="1"/>
          </p:cNvSpPr>
          <p:nvPr>
            <p:ph type="sldNum" sz="quarter" idx="12"/>
          </p:nvPr>
        </p:nvSpPr>
        <p:spPr/>
        <p:txBody>
          <a:bodyPr/>
          <a:lstStyle>
            <a:lvl1pPr>
              <a:defRPr smtClean="0"/>
            </a:lvl1pPr>
          </a:lstStyle>
          <a:p>
            <a:pPr>
              <a:defRPr/>
            </a:pPr>
            <a:fld id="{D3EC7518-77AE-49EB-807A-6DB7E640095F}" type="slidenum">
              <a:rPr lang="en-US" altLang="zh-CN"/>
              <a:pPr>
                <a:defRPr/>
              </a:pPr>
              <a:t>‹#›</a:t>
            </a:fld>
            <a:endParaRPr lang="en-US" altLang="zh-CN"/>
          </a:p>
        </p:txBody>
      </p:sp>
    </p:spTree>
    <p:extLst>
      <p:ext uri="{BB962C8B-B14F-4D97-AF65-F5344CB8AC3E}">
        <p14:creationId xmlns:p14="http://schemas.microsoft.com/office/powerpoint/2010/main" val="3699784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530225" y="2508250"/>
            <a:ext cx="6704013" cy="4183063"/>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530225" y="6731000"/>
            <a:ext cx="6704013" cy="2200275"/>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CF64EEED-C13A-5BDD-B146-C9EB581FA18F}"/>
              </a:ext>
            </a:extLst>
          </p:cNvPr>
          <p:cNvSpPr>
            <a:spLocks noGrp="1"/>
          </p:cNvSpPr>
          <p:nvPr>
            <p:ph type="dt" sz="half" idx="10"/>
          </p:nvPr>
        </p:nvSpPr>
        <p:spPr/>
        <p:txBody>
          <a:bodyPr/>
          <a:lstStyle>
            <a:lvl1pPr>
              <a:defRPr smtClean="0"/>
            </a:lvl1pPr>
          </a:lstStyle>
          <a:p>
            <a:pPr>
              <a:defRPr/>
            </a:pPr>
            <a:fld id="{71A9139F-023A-4A90-B5BF-62A586133EA6}" type="datetime1">
              <a:rPr lang="en-US" altLang="zh-CN"/>
              <a:pPr>
                <a:defRPr/>
              </a:pPr>
              <a:t>6/19/2025</a:t>
            </a:fld>
            <a:endParaRPr lang="en-US" altLang="zh-CN"/>
          </a:p>
        </p:txBody>
      </p:sp>
      <p:sp>
        <p:nvSpPr>
          <p:cNvPr id="5" name="页脚占位符 4">
            <a:extLst>
              <a:ext uri="{FF2B5EF4-FFF2-40B4-BE49-F238E27FC236}">
                <a16:creationId xmlns:a16="http://schemas.microsoft.com/office/drawing/2014/main" id="{942931C6-852E-2DFE-1FB0-71DC4A5EC287}"/>
              </a:ext>
            </a:extLst>
          </p:cNvPr>
          <p:cNvSpPr>
            <a:spLocks noGrp="1"/>
          </p:cNvSpPr>
          <p:nvPr>
            <p:ph type="ftr" sz="quarter" idx="11"/>
          </p:nvPr>
        </p:nvSpPr>
        <p:spPr/>
        <p:txBody>
          <a:bodyPr/>
          <a:lstStyle>
            <a:lvl1pPr>
              <a:defRPr/>
            </a:lvl1pPr>
          </a:lstStyle>
          <a:p>
            <a:pPr>
              <a:defRPr/>
            </a:pPr>
            <a:endParaRPr lang="en-US" altLang="zh-CN"/>
          </a:p>
        </p:txBody>
      </p:sp>
      <p:sp>
        <p:nvSpPr>
          <p:cNvPr id="6" name="灯片编号占位符 5">
            <a:extLst>
              <a:ext uri="{FF2B5EF4-FFF2-40B4-BE49-F238E27FC236}">
                <a16:creationId xmlns:a16="http://schemas.microsoft.com/office/drawing/2014/main" id="{6C76D5ED-41E4-E687-3E8A-D27A93952EEA}"/>
              </a:ext>
            </a:extLst>
          </p:cNvPr>
          <p:cNvSpPr>
            <a:spLocks noGrp="1"/>
          </p:cNvSpPr>
          <p:nvPr>
            <p:ph type="sldNum" sz="quarter" idx="12"/>
          </p:nvPr>
        </p:nvSpPr>
        <p:spPr/>
        <p:txBody>
          <a:bodyPr/>
          <a:lstStyle>
            <a:lvl1pPr>
              <a:defRPr smtClean="0"/>
            </a:lvl1pPr>
          </a:lstStyle>
          <a:p>
            <a:pPr>
              <a:defRPr/>
            </a:pPr>
            <a:fld id="{AC01FCA9-C5FF-409E-94CD-37728E3A6A51}" type="slidenum">
              <a:rPr lang="en-US" altLang="zh-CN"/>
              <a:pPr>
                <a:defRPr/>
              </a:pPr>
              <a:t>‹#›</a:t>
            </a:fld>
            <a:endParaRPr lang="en-US" altLang="zh-CN"/>
          </a:p>
        </p:txBody>
      </p:sp>
    </p:spTree>
    <p:extLst>
      <p:ext uri="{BB962C8B-B14F-4D97-AF65-F5344CB8AC3E}">
        <p14:creationId xmlns:p14="http://schemas.microsoft.com/office/powerpoint/2010/main" val="2313853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534988" y="2678113"/>
            <a:ext cx="3275012" cy="63817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3962400" y="2678113"/>
            <a:ext cx="3275013" cy="6381750"/>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F08849BF-A5E8-AB20-176F-8E26A041ED18}"/>
              </a:ext>
            </a:extLst>
          </p:cNvPr>
          <p:cNvSpPr>
            <a:spLocks noGrp="1"/>
          </p:cNvSpPr>
          <p:nvPr>
            <p:ph type="dt" sz="half" idx="10"/>
          </p:nvPr>
        </p:nvSpPr>
        <p:spPr/>
        <p:txBody>
          <a:bodyPr/>
          <a:lstStyle>
            <a:lvl1pPr>
              <a:defRPr smtClean="0"/>
            </a:lvl1pPr>
          </a:lstStyle>
          <a:p>
            <a:pPr>
              <a:defRPr/>
            </a:pPr>
            <a:fld id="{6437A164-2764-46DC-BBD0-49DAE5E036CC}"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50FDA10C-2ACD-746C-D18B-20C3BDD28624}"/>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DD37D1B8-2E44-287E-E811-047C16886774}"/>
              </a:ext>
            </a:extLst>
          </p:cNvPr>
          <p:cNvSpPr>
            <a:spLocks noGrp="1"/>
          </p:cNvSpPr>
          <p:nvPr>
            <p:ph type="sldNum" sz="quarter" idx="12"/>
          </p:nvPr>
        </p:nvSpPr>
        <p:spPr/>
        <p:txBody>
          <a:bodyPr/>
          <a:lstStyle>
            <a:lvl1pPr>
              <a:defRPr smtClean="0"/>
            </a:lvl1pPr>
          </a:lstStyle>
          <a:p>
            <a:pPr>
              <a:defRPr/>
            </a:pPr>
            <a:fld id="{A08E47CB-F856-4762-BAD6-6EED2F9BCA64}" type="slidenum">
              <a:rPr lang="en-US" altLang="zh-CN"/>
              <a:pPr>
                <a:defRPr/>
              </a:pPr>
              <a:t>‹#›</a:t>
            </a:fld>
            <a:endParaRPr lang="en-US" altLang="zh-CN"/>
          </a:p>
        </p:txBody>
      </p:sp>
    </p:spTree>
    <p:extLst>
      <p:ext uri="{BB962C8B-B14F-4D97-AF65-F5344CB8AC3E}">
        <p14:creationId xmlns:p14="http://schemas.microsoft.com/office/powerpoint/2010/main" val="1683393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534988" y="534988"/>
            <a:ext cx="6704012" cy="1944687"/>
          </a:xfrm>
        </p:spPr>
        <p:txBody>
          <a:bodyPr/>
          <a:lstStyle/>
          <a:p>
            <a:r>
              <a:rPr lang="zh-CN" altLang="en-US"/>
              <a:t>单击此处编辑母版标题样式</a:t>
            </a:r>
          </a:p>
        </p:txBody>
      </p:sp>
      <p:sp>
        <p:nvSpPr>
          <p:cNvPr id="3" name="文本占位符 2"/>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534988" y="3673475"/>
            <a:ext cx="3287712" cy="54054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3935413" y="3673475"/>
            <a:ext cx="3303587" cy="54054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4F9494FA-126E-D5C1-EE1F-20D251E546AA}"/>
              </a:ext>
            </a:extLst>
          </p:cNvPr>
          <p:cNvSpPr>
            <a:spLocks noGrp="1"/>
          </p:cNvSpPr>
          <p:nvPr>
            <p:ph type="dt" sz="half" idx="10"/>
          </p:nvPr>
        </p:nvSpPr>
        <p:spPr/>
        <p:txBody>
          <a:bodyPr/>
          <a:lstStyle>
            <a:lvl1pPr>
              <a:defRPr smtClean="0"/>
            </a:lvl1pPr>
          </a:lstStyle>
          <a:p>
            <a:pPr>
              <a:defRPr/>
            </a:pPr>
            <a:fld id="{DFF2439D-0002-418D-8022-96FD22549A12}" type="datetime1">
              <a:rPr lang="en-US" altLang="zh-CN"/>
              <a:pPr>
                <a:defRPr/>
              </a:pPr>
              <a:t>6/19/2025</a:t>
            </a:fld>
            <a:endParaRPr lang="en-US" altLang="zh-CN"/>
          </a:p>
        </p:txBody>
      </p:sp>
      <p:sp>
        <p:nvSpPr>
          <p:cNvPr id="8" name="页脚占位符 7">
            <a:extLst>
              <a:ext uri="{FF2B5EF4-FFF2-40B4-BE49-F238E27FC236}">
                <a16:creationId xmlns:a16="http://schemas.microsoft.com/office/drawing/2014/main" id="{91949A45-EC07-B02F-BD71-412D6B393765}"/>
              </a:ext>
            </a:extLst>
          </p:cNvPr>
          <p:cNvSpPr>
            <a:spLocks noGrp="1"/>
          </p:cNvSpPr>
          <p:nvPr>
            <p:ph type="ftr" sz="quarter" idx="11"/>
          </p:nvPr>
        </p:nvSpPr>
        <p:spPr/>
        <p:txBody>
          <a:bodyPr/>
          <a:lstStyle>
            <a:lvl1pPr>
              <a:defRPr/>
            </a:lvl1pPr>
          </a:lstStyle>
          <a:p>
            <a:pPr>
              <a:defRPr/>
            </a:pPr>
            <a:endParaRPr lang="en-US" altLang="zh-CN"/>
          </a:p>
        </p:txBody>
      </p:sp>
      <p:sp>
        <p:nvSpPr>
          <p:cNvPr id="9" name="灯片编号占位符 8">
            <a:extLst>
              <a:ext uri="{FF2B5EF4-FFF2-40B4-BE49-F238E27FC236}">
                <a16:creationId xmlns:a16="http://schemas.microsoft.com/office/drawing/2014/main" id="{C35AB02B-CEB0-C91A-1C75-2509A2B6A885}"/>
              </a:ext>
            </a:extLst>
          </p:cNvPr>
          <p:cNvSpPr>
            <a:spLocks noGrp="1"/>
          </p:cNvSpPr>
          <p:nvPr>
            <p:ph type="sldNum" sz="quarter" idx="12"/>
          </p:nvPr>
        </p:nvSpPr>
        <p:spPr/>
        <p:txBody>
          <a:bodyPr/>
          <a:lstStyle>
            <a:lvl1pPr>
              <a:defRPr smtClean="0"/>
            </a:lvl1pPr>
          </a:lstStyle>
          <a:p>
            <a:pPr>
              <a:defRPr/>
            </a:pPr>
            <a:fld id="{7EB33EB9-DD2F-4102-9883-838FE2A7658F}" type="slidenum">
              <a:rPr lang="en-US" altLang="zh-CN"/>
              <a:pPr>
                <a:defRPr/>
              </a:pPr>
              <a:t>‹#›</a:t>
            </a:fld>
            <a:endParaRPr lang="en-US" altLang="zh-CN"/>
          </a:p>
        </p:txBody>
      </p:sp>
    </p:spTree>
    <p:extLst>
      <p:ext uri="{BB962C8B-B14F-4D97-AF65-F5344CB8AC3E}">
        <p14:creationId xmlns:p14="http://schemas.microsoft.com/office/powerpoint/2010/main" val="15316669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996AC8C0-8415-EAEB-6791-5A0D534B043A}"/>
              </a:ext>
            </a:extLst>
          </p:cNvPr>
          <p:cNvSpPr>
            <a:spLocks noGrp="1"/>
          </p:cNvSpPr>
          <p:nvPr>
            <p:ph type="dt" sz="half" idx="10"/>
          </p:nvPr>
        </p:nvSpPr>
        <p:spPr/>
        <p:txBody>
          <a:bodyPr/>
          <a:lstStyle>
            <a:lvl1pPr>
              <a:defRPr smtClean="0"/>
            </a:lvl1pPr>
          </a:lstStyle>
          <a:p>
            <a:pPr>
              <a:defRPr/>
            </a:pPr>
            <a:fld id="{CA0C1587-259D-4792-9427-EDEEBD0163B0}" type="datetime1">
              <a:rPr lang="en-US" altLang="zh-CN"/>
              <a:pPr>
                <a:defRPr/>
              </a:pPr>
              <a:t>6/19/2025</a:t>
            </a:fld>
            <a:endParaRPr lang="en-US" altLang="zh-CN"/>
          </a:p>
        </p:txBody>
      </p:sp>
      <p:sp>
        <p:nvSpPr>
          <p:cNvPr id="4" name="页脚占位符 3">
            <a:extLst>
              <a:ext uri="{FF2B5EF4-FFF2-40B4-BE49-F238E27FC236}">
                <a16:creationId xmlns:a16="http://schemas.microsoft.com/office/drawing/2014/main" id="{576F266C-7CF4-B2BD-152A-D4E48D4E9851}"/>
              </a:ext>
            </a:extLst>
          </p:cNvPr>
          <p:cNvSpPr>
            <a:spLocks noGrp="1"/>
          </p:cNvSpPr>
          <p:nvPr>
            <p:ph type="ftr" sz="quarter" idx="11"/>
          </p:nvPr>
        </p:nvSpPr>
        <p:spPr/>
        <p:txBody>
          <a:bodyPr/>
          <a:lstStyle>
            <a:lvl1pPr>
              <a:defRPr/>
            </a:lvl1pPr>
          </a:lstStyle>
          <a:p>
            <a:pPr>
              <a:defRPr/>
            </a:pPr>
            <a:endParaRPr lang="en-US" altLang="zh-CN"/>
          </a:p>
        </p:txBody>
      </p:sp>
      <p:sp>
        <p:nvSpPr>
          <p:cNvPr id="5" name="灯片编号占位符 4">
            <a:extLst>
              <a:ext uri="{FF2B5EF4-FFF2-40B4-BE49-F238E27FC236}">
                <a16:creationId xmlns:a16="http://schemas.microsoft.com/office/drawing/2014/main" id="{7AE865AC-A593-8CED-739A-4F84A855F23E}"/>
              </a:ext>
            </a:extLst>
          </p:cNvPr>
          <p:cNvSpPr>
            <a:spLocks noGrp="1"/>
          </p:cNvSpPr>
          <p:nvPr>
            <p:ph type="sldNum" sz="quarter" idx="12"/>
          </p:nvPr>
        </p:nvSpPr>
        <p:spPr/>
        <p:txBody>
          <a:bodyPr/>
          <a:lstStyle>
            <a:lvl1pPr>
              <a:defRPr smtClean="0"/>
            </a:lvl1pPr>
          </a:lstStyle>
          <a:p>
            <a:pPr>
              <a:defRPr/>
            </a:pPr>
            <a:fld id="{62DB77C9-6AC2-4CD3-933C-BF106DC33247}" type="slidenum">
              <a:rPr lang="en-US" altLang="zh-CN"/>
              <a:pPr>
                <a:defRPr/>
              </a:pPr>
              <a:t>‹#›</a:t>
            </a:fld>
            <a:endParaRPr lang="en-US" altLang="zh-CN"/>
          </a:p>
        </p:txBody>
      </p:sp>
    </p:spTree>
    <p:extLst>
      <p:ext uri="{BB962C8B-B14F-4D97-AF65-F5344CB8AC3E}">
        <p14:creationId xmlns:p14="http://schemas.microsoft.com/office/powerpoint/2010/main" val="3498867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0C0EAA89-496E-3F84-04F3-8BC708CDC994}"/>
              </a:ext>
            </a:extLst>
          </p:cNvPr>
          <p:cNvSpPr>
            <a:spLocks noGrp="1"/>
          </p:cNvSpPr>
          <p:nvPr>
            <p:ph type="dt" sz="half" idx="10"/>
          </p:nvPr>
        </p:nvSpPr>
        <p:spPr/>
        <p:txBody>
          <a:bodyPr/>
          <a:lstStyle>
            <a:lvl1pPr>
              <a:defRPr smtClean="0"/>
            </a:lvl1pPr>
          </a:lstStyle>
          <a:p>
            <a:pPr>
              <a:defRPr/>
            </a:pPr>
            <a:fld id="{918FC0F3-B0C7-40B4-BE87-3B38D677F1CF}" type="datetime1">
              <a:rPr lang="en-US" altLang="zh-CN"/>
              <a:pPr>
                <a:defRPr/>
              </a:pPr>
              <a:t>6/19/2025</a:t>
            </a:fld>
            <a:endParaRPr lang="en-US" altLang="zh-CN"/>
          </a:p>
        </p:txBody>
      </p:sp>
      <p:sp>
        <p:nvSpPr>
          <p:cNvPr id="3" name="页脚占位符 2">
            <a:extLst>
              <a:ext uri="{FF2B5EF4-FFF2-40B4-BE49-F238E27FC236}">
                <a16:creationId xmlns:a16="http://schemas.microsoft.com/office/drawing/2014/main" id="{DD18B487-E01B-7F98-F706-7C4C032F3282}"/>
              </a:ext>
            </a:extLst>
          </p:cNvPr>
          <p:cNvSpPr>
            <a:spLocks noGrp="1"/>
          </p:cNvSpPr>
          <p:nvPr>
            <p:ph type="ftr" sz="quarter" idx="11"/>
          </p:nvPr>
        </p:nvSpPr>
        <p:spPr/>
        <p:txBody>
          <a:bodyPr/>
          <a:lstStyle>
            <a:lvl1pPr>
              <a:defRPr/>
            </a:lvl1pPr>
          </a:lstStyle>
          <a:p>
            <a:pPr>
              <a:defRPr/>
            </a:pPr>
            <a:endParaRPr lang="en-US" altLang="zh-CN"/>
          </a:p>
        </p:txBody>
      </p:sp>
      <p:sp>
        <p:nvSpPr>
          <p:cNvPr id="4" name="灯片编号占位符 3">
            <a:extLst>
              <a:ext uri="{FF2B5EF4-FFF2-40B4-BE49-F238E27FC236}">
                <a16:creationId xmlns:a16="http://schemas.microsoft.com/office/drawing/2014/main" id="{EF5677A0-A057-F1D6-1D86-9CA0215E600C}"/>
              </a:ext>
            </a:extLst>
          </p:cNvPr>
          <p:cNvSpPr>
            <a:spLocks noGrp="1"/>
          </p:cNvSpPr>
          <p:nvPr>
            <p:ph type="sldNum" sz="quarter" idx="12"/>
          </p:nvPr>
        </p:nvSpPr>
        <p:spPr/>
        <p:txBody>
          <a:bodyPr/>
          <a:lstStyle>
            <a:lvl1pPr>
              <a:defRPr smtClean="0"/>
            </a:lvl1pPr>
          </a:lstStyle>
          <a:p>
            <a:pPr>
              <a:defRPr/>
            </a:pPr>
            <a:fld id="{54E49945-DCA7-41E3-B787-436C7EFEB407}" type="slidenum">
              <a:rPr lang="en-US" altLang="zh-CN"/>
              <a:pPr>
                <a:defRPr/>
              </a:pPr>
              <a:t>‹#›</a:t>
            </a:fld>
            <a:endParaRPr lang="en-US" altLang="zh-CN"/>
          </a:p>
        </p:txBody>
      </p:sp>
    </p:spTree>
    <p:extLst>
      <p:ext uri="{BB962C8B-B14F-4D97-AF65-F5344CB8AC3E}">
        <p14:creationId xmlns:p14="http://schemas.microsoft.com/office/powerpoint/2010/main" val="1556546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988" y="669925"/>
            <a:ext cx="2506662" cy="2347913"/>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028AFFCA-EF4A-C9C6-7D5A-0252B5400F98}"/>
              </a:ext>
            </a:extLst>
          </p:cNvPr>
          <p:cNvSpPr>
            <a:spLocks noGrp="1"/>
          </p:cNvSpPr>
          <p:nvPr>
            <p:ph type="dt" sz="half" idx="10"/>
          </p:nvPr>
        </p:nvSpPr>
        <p:spPr/>
        <p:txBody>
          <a:bodyPr/>
          <a:lstStyle>
            <a:lvl1pPr>
              <a:defRPr smtClean="0"/>
            </a:lvl1pPr>
          </a:lstStyle>
          <a:p>
            <a:pPr>
              <a:defRPr/>
            </a:pPr>
            <a:fld id="{B7186474-4106-4276-9294-148E705A4F28}"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FF10D335-767B-A1E3-B788-A1ACA3DFAEC5}"/>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8530DEF8-75BC-AA56-C43A-CDA5F9054391}"/>
              </a:ext>
            </a:extLst>
          </p:cNvPr>
          <p:cNvSpPr>
            <a:spLocks noGrp="1"/>
          </p:cNvSpPr>
          <p:nvPr>
            <p:ph type="sldNum" sz="quarter" idx="12"/>
          </p:nvPr>
        </p:nvSpPr>
        <p:spPr/>
        <p:txBody>
          <a:bodyPr/>
          <a:lstStyle>
            <a:lvl1pPr>
              <a:defRPr smtClean="0"/>
            </a:lvl1pPr>
          </a:lstStyle>
          <a:p>
            <a:pPr>
              <a:defRPr/>
            </a:pPr>
            <a:fld id="{EFE02928-B25A-4FAC-B34C-9C82919ABA72}" type="slidenum">
              <a:rPr lang="en-US" altLang="zh-CN"/>
              <a:pPr>
                <a:defRPr/>
              </a:pPr>
              <a:t>‹#›</a:t>
            </a:fld>
            <a:endParaRPr lang="en-US" altLang="zh-CN"/>
          </a:p>
        </p:txBody>
      </p:sp>
    </p:spTree>
    <p:extLst>
      <p:ext uri="{BB962C8B-B14F-4D97-AF65-F5344CB8AC3E}">
        <p14:creationId xmlns:p14="http://schemas.microsoft.com/office/powerpoint/2010/main" val="33207900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534988" y="669925"/>
            <a:ext cx="2506662" cy="2347913"/>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C73C1D4F-1FF2-3A99-BCA7-7E4287245DD6}"/>
              </a:ext>
            </a:extLst>
          </p:cNvPr>
          <p:cNvSpPr>
            <a:spLocks noGrp="1"/>
          </p:cNvSpPr>
          <p:nvPr>
            <p:ph type="dt" sz="half" idx="10"/>
          </p:nvPr>
        </p:nvSpPr>
        <p:spPr/>
        <p:txBody>
          <a:bodyPr/>
          <a:lstStyle>
            <a:lvl1pPr>
              <a:defRPr smtClean="0"/>
            </a:lvl1pPr>
          </a:lstStyle>
          <a:p>
            <a:pPr>
              <a:defRPr/>
            </a:pPr>
            <a:fld id="{A00A2B18-A8B7-40ED-8DBE-98E237203364}" type="datetime1">
              <a:rPr lang="en-US" altLang="zh-CN"/>
              <a:pPr>
                <a:defRPr/>
              </a:pPr>
              <a:t>6/19/2025</a:t>
            </a:fld>
            <a:endParaRPr lang="en-US" altLang="zh-CN"/>
          </a:p>
        </p:txBody>
      </p:sp>
      <p:sp>
        <p:nvSpPr>
          <p:cNvPr id="6" name="页脚占位符 5">
            <a:extLst>
              <a:ext uri="{FF2B5EF4-FFF2-40B4-BE49-F238E27FC236}">
                <a16:creationId xmlns:a16="http://schemas.microsoft.com/office/drawing/2014/main" id="{50E1170A-43E4-22CA-52C8-D3012A566C25}"/>
              </a:ext>
            </a:extLst>
          </p:cNvPr>
          <p:cNvSpPr>
            <a:spLocks noGrp="1"/>
          </p:cNvSpPr>
          <p:nvPr>
            <p:ph type="ftr" sz="quarter" idx="11"/>
          </p:nvPr>
        </p:nvSpPr>
        <p:spPr/>
        <p:txBody>
          <a:bodyPr/>
          <a:lstStyle>
            <a:lvl1pPr>
              <a:defRPr/>
            </a:lvl1pPr>
          </a:lstStyle>
          <a:p>
            <a:pPr>
              <a:defRPr/>
            </a:pPr>
            <a:endParaRPr lang="en-US" altLang="zh-CN"/>
          </a:p>
        </p:txBody>
      </p:sp>
      <p:sp>
        <p:nvSpPr>
          <p:cNvPr id="7" name="灯片编号占位符 6">
            <a:extLst>
              <a:ext uri="{FF2B5EF4-FFF2-40B4-BE49-F238E27FC236}">
                <a16:creationId xmlns:a16="http://schemas.microsoft.com/office/drawing/2014/main" id="{C1C08097-6F7C-2E33-E44D-CD29654F22E8}"/>
              </a:ext>
            </a:extLst>
          </p:cNvPr>
          <p:cNvSpPr>
            <a:spLocks noGrp="1"/>
          </p:cNvSpPr>
          <p:nvPr>
            <p:ph type="sldNum" sz="quarter" idx="12"/>
          </p:nvPr>
        </p:nvSpPr>
        <p:spPr/>
        <p:txBody>
          <a:bodyPr/>
          <a:lstStyle>
            <a:lvl1pPr>
              <a:defRPr smtClean="0"/>
            </a:lvl1pPr>
          </a:lstStyle>
          <a:p>
            <a:pPr>
              <a:defRPr/>
            </a:pPr>
            <a:fld id="{C6891824-94BB-40C8-808E-37A13AADE074}" type="slidenum">
              <a:rPr lang="en-US" altLang="zh-CN"/>
              <a:pPr>
                <a:defRPr/>
              </a:pPr>
              <a:t>‹#›</a:t>
            </a:fld>
            <a:endParaRPr lang="en-US" altLang="zh-CN"/>
          </a:p>
        </p:txBody>
      </p:sp>
    </p:spTree>
    <p:extLst>
      <p:ext uri="{BB962C8B-B14F-4D97-AF65-F5344CB8AC3E}">
        <p14:creationId xmlns:p14="http://schemas.microsoft.com/office/powerpoint/2010/main" val="34316188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B60804C2-43CF-DC8A-06AA-F8CF8927A578}"/>
              </a:ext>
            </a:extLst>
          </p:cNvPr>
          <p:cNvSpPr>
            <a:spLocks noGrp="1" noChangeArrowheads="1"/>
          </p:cNvSpPr>
          <p:nvPr>
            <p:ph type="title"/>
          </p:nvPr>
        </p:nvSpPr>
        <p:spPr bwMode="auto">
          <a:xfrm>
            <a:off x="534988" y="534988"/>
            <a:ext cx="6702425" cy="1944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zh-CN"/>
              <a:t>Click to edit Master title style</a:t>
            </a:r>
          </a:p>
        </p:txBody>
      </p:sp>
      <p:sp>
        <p:nvSpPr>
          <p:cNvPr id="1027" name="Text Placeholder 2">
            <a:extLst>
              <a:ext uri="{FF2B5EF4-FFF2-40B4-BE49-F238E27FC236}">
                <a16:creationId xmlns:a16="http://schemas.microsoft.com/office/drawing/2014/main" id="{42B5247D-2679-F71F-0A00-1407D01E0D3D}"/>
              </a:ext>
            </a:extLst>
          </p:cNvPr>
          <p:cNvSpPr>
            <a:spLocks noGrp="1" noChangeArrowheads="1"/>
          </p:cNvSpPr>
          <p:nvPr>
            <p:ph type="body" idx="1"/>
          </p:nvPr>
        </p:nvSpPr>
        <p:spPr bwMode="auto">
          <a:xfrm>
            <a:off x="534988" y="2678113"/>
            <a:ext cx="6702425" cy="6381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1029" name="Date Placeholder 3">
            <a:extLst>
              <a:ext uri="{FF2B5EF4-FFF2-40B4-BE49-F238E27FC236}">
                <a16:creationId xmlns:a16="http://schemas.microsoft.com/office/drawing/2014/main" id="{70D44052-C940-C8F9-AE6E-0470DA440496}"/>
              </a:ext>
            </a:extLst>
          </p:cNvPr>
          <p:cNvSpPr>
            <a:spLocks noGrp="1" noChangeArrowheads="1"/>
          </p:cNvSpPr>
          <p:nvPr>
            <p:ph type="dt" sz="half" idx="2"/>
          </p:nvPr>
        </p:nvSpPr>
        <p:spPr bwMode="auto">
          <a:xfrm>
            <a:off x="534988" y="9323388"/>
            <a:ext cx="1747837"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defTabSz="711200" eaLnBrk="1" hangingPunct="1">
              <a:buSzPct val="100000"/>
              <a:defRPr sz="900" smtClean="0">
                <a:solidFill>
                  <a:srgbClr val="767676"/>
                </a:solidFill>
                <a:ea typeface="宋体" panose="02010600030101010101" pitchFamily="2" charset="-122"/>
                <a:cs typeface="+mn-cs"/>
              </a:defRPr>
            </a:lvl1pPr>
          </a:lstStyle>
          <a:p>
            <a:pPr>
              <a:defRPr/>
            </a:pPr>
            <a:fld id="{82281FDC-2736-4C7E-981C-C2AB3F8AB1BC}" type="datetime1">
              <a:rPr lang="en-US" altLang="zh-CN"/>
              <a:pPr>
                <a:defRPr/>
              </a:pPr>
              <a:t>6/19/2025</a:t>
            </a:fld>
            <a:endParaRPr lang="en-US" altLang="zh-CN"/>
          </a:p>
        </p:txBody>
      </p:sp>
      <p:sp>
        <p:nvSpPr>
          <p:cNvPr id="1030" name="Footer Placeholder 4">
            <a:extLst>
              <a:ext uri="{FF2B5EF4-FFF2-40B4-BE49-F238E27FC236}">
                <a16:creationId xmlns:a16="http://schemas.microsoft.com/office/drawing/2014/main" id="{239EA303-3AFF-AA4E-1F95-2B57E44F9B30}"/>
              </a:ext>
            </a:extLst>
          </p:cNvPr>
          <p:cNvSpPr>
            <a:spLocks noGrp="1" noChangeArrowheads="1"/>
          </p:cNvSpPr>
          <p:nvPr>
            <p:ph type="ftr" sz="quarter" idx="3"/>
          </p:nvPr>
        </p:nvSpPr>
        <p:spPr bwMode="auto">
          <a:xfrm>
            <a:off x="2574925" y="9323388"/>
            <a:ext cx="2622550"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ctr" defTabSz="711200" eaLnBrk="1" hangingPunct="1">
              <a:buSzPct val="100000"/>
              <a:defRPr sz="900">
                <a:solidFill>
                  <a:srgbClr val="767676"/>
                </a:solidFill>
                <a:ea typeface="宋体" panose="02010600030101010101" pitchFamily="2" charset="-122"/>
                <a:cs typeface="+mn-cs"/>
              </a:defRPr>
            </a:lvl1pPr>
          </a:lstStyle>
          <a:p>
            <a:pPr>
              <a:defRPr/>
            </a:pPr>
            <a:endParaRPr lang="en-US" altLang="zh-CN"/>
          </a:p>
        </p:txBody>
      </p:sp>
      <p:sp>
        <p:nvSpPr>
          <p:cNvPr id="1031" name="Slide Number Placeholder 5">
            <a:extLst>
              <a:ext uri="{FF2B5EF4-FFF2-40B4-BE49-F238E27FC236}">
                <a16:creationId xmlns:a16="http://schemas.microsoft.com/office/drawing/2014/main" id="{4F5DBAB7-0A63-0730-3C6D-F0A936E25718}"/>
              </a:ext>
            </a:extLst>
          </p:cNvPr>
          <p:cNvSpPr>
            <a:spLocks noGrp="1" noChangeArrowheads="1"/>
          </p:cNvSpPr>
          <p:nvPr>
            <p:ph type="sldNum" sz="quarter" idx="4"/>
          </p:nvPr>
        </p:nvSpPr>
        <p:spPr bwMode="auto">
          <a:xfrm>
            <a:off x="5489575" y="9323388"/>
            <a:ext cx="1747838" cy="534987"/>
          </a:xfrm>
          <a:prstGeom prst="rect">
            <a:avLst/>
          </a:prstGeom>
          <a:noFill/>
          <a:ln>
            <a:noFill/>
          </a:ln>
          <a:effectLst/>
        </p:spPr>
        <p:txBody>
          <a:bodyPr vert="horz" wrap="square" lIns="91440" tIns="45720" rIns="91440" bIns="45720" numCol="1" anchor="ctr" anchorCtr="0" compatLnSpc="1">
            <a:prstTxWarp prst="textNoShape">
              <a:avLst/>
            </a:prstTxWarp>
          </a:bodyPr>
          <a:lstStyle>
            <a:lvl1pPr algn="r" defTabSz="711200" eaLnBrk="1" hangingPunct="1">
              <a:buSzPct val="100000"/>
              <a:defRPr sz="900" smtClean="0">
                <a:solidFill>
                  <a:srgbClr val="767676"/>
                </a:solidFill>
                <a:ea typeface="宋体" panose="02010600030101010101" pitchFamily="2" charset="-122"/>
                <a:cs typeface="+mn-cs"/>
              </a:defRPr>
            </a:lvl1pPr>
          </a:lstStyle>
          <a:p>
            <a:pPr>
              <a:defRPr/>
            </a:pPr>
            <a:fld id="{5C1F1250-943C-453A-AE3C-17744892C6CC}"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defTabSz="711200" rtl="0" eaLnBrk="0" fontAlgn="base" hangingPunct="0">
        <a:lnSpc>
          <a:spcPct val="90000"/>
        </a:lnSpc>
        <a:spcBef>
          <a:spcPct val="0"/>
        </a:spcBef>
        <a:spcAft>
          <a:spcPct val="0"/>
        </a:spcAft>
        <a:buSzPct val="100000"/>
        <a:defRPr sz="3400" kern="1200">
          <a:solidFill>
            <a:schemeClr val="tx1"/>
          </a:solidFill>
          <a:latin typeface="+mj-lt"/>
          <a:ea typeface="+mj-ea"/>
          <a:cs typeface="+mj-cs"/>
        </a:defRPr>
      </a:lvl1pPr>
      <a:lvl2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2pPr>
      <a:lvl3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3pPr>
      <a:lvl4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4pPr>
      <a:lvl5pPr algn="l" defTabSz="711200" rtl="0" eaLnBrk="0" fontAlgn="base" hangingPunct="0">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5pPr>
      <a:lvl6pPr marL="4572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6pPr>
      <a:lvl7pPr marL="9144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7pPr>
      <a:lvl8pPr marL="13716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8pPr>
      <a:lvl9pPr marL="1828800" algn="l" defTabSz="711200" rtl="0" fontAlgn="base">
        <a:lnSpc>
          <a:spcPct val="90000"/>
        </a:lnSpc>
        <a:spcBef>
          <a:spcPct val="0"/>
        </a:spcBef>
        <a:spcAft>
          <a:spcPct val="0"/>
        </a:spcAft>
        <a:buSzPct val="100000"/>
        <a:defRPr sz="3400">
          <a:solidFill>
            <a:schemeClr val="tx1"/>
          </a:solidFill>
          <a:latin typeface="Aptos Display" panose="020B0004020202020204" pitchFamily="34" charset="0"/>
          <a:cs typeface="Arial" panose="020B0604020202020204" pitchFamily="34" charset="0"/>
        </a:defRPr>
      </a:lvl9pPr>
    </p:titleStyle>
    <p:bodyStyle>
      <a:lvl1pPr marL="177800" indent="-177800" algn="l" defTabSz="711200" rtl="0" eaLnBrk="0" fontAlgn="base" hangingPunct="0">
        <a:lnSpc>
          <a:spcPct val="90000"/>
        </a:lnSpc>
        <a:spcBef>
          <a:spcPts val="775"/>
        </a:spcBef>
        <a:spcAft>
          <a:spcPct val="0"/>
        </a:spcAft>
        <a:buSzPct val="100000"/>
        <a:buFont typeface="Arial" panose="020B0604020202020204" pitchFamily="34" charset="0"/>
        <a:buChar char="•"/>
        <a:defRPr sz="2100" kern="1200">
          <a:solidFill>
            <a:schemeClr val="tx1"/>
          </a:solidFill>
          <a:latin typeface="+mn-lt"/>
          <a:ea typeface="+mn-ea"/>
          <a:cs typeface="+mn-cs"/>
        </a:defRPr>
      </a:lvl1pPr>
      <a:lvl2pPr marL="533400" indent="-177800" algn="l" defTabSz="711200" rtl="0" eaLnBrk="0" fontAlgn="base" hangingPunct="0">
        <a:lnSpc>
          <a:spcPct val="90000"/>
        </a:lnSpc>
        <a:spcBef>
          <a:spcPts val="388"/>
        </a:spcBef>
        <a:spcAft>
          <a:spcPct val="0"/>
        </a:spcAft>
        <a:buSzPct val="100000"/>
        <a:buFont typeface="Arial" panose="020B0604020202020204" pitchFamily="34" charset="0"/>
        <a:buChar char="•"/>
        <a:defRPr kern="1200">
          <a:solidFill>
            <a:schemeClr val="tx1"/>
          </a:solidFill>
          <a:latin typeface="+mn-lt"/>
          <a:ea typeface="+mn-ea"/>
          <a:cs typeface="+mn-cs"/>
        </a:defRPr>
      </a:lvl2pPr>
      <a:lvl3pPr marL="8905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500" kern="1200">
          <a:solidFill>
            <a:schemeClr val="tx1"/>
          </a:solidFill>
          <a:latin typeface="+mn-lt"/>
          <a:ea typeface="+mn-ea"/>
          <a:cs typeface="+mn-cs"/>
        </a:defRPr>
      </a:lvl3pPr>
      <a:lvl4pPr marL="12461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400" kern="1200">
          <a:solidFill>
            <a:schemeClr val="tx1"/>
          </a:solidFill>
          <a:latin typeface="+mn-lt"/>
          <a:ea typeface="+mn-ea"/>
          <a:cs typeface="+mn-cs"/>
        </a:defRPr>
      </a:lvl4pPr>
      <a:lvl5pPr marL="1601788" indent="-177800" algn="l" defTabSz="711200" rtl="0" eaLnBrk="0" fontAlgn="base" hangingPunct="0">
        <a:lnSpc>
          <a:spcPct val="90000"/>
        </a:lnSpc>
        <a:spcBef>
          <a:spcPts val="388"/>
        </a:spcBef>
        <a:spcAft>
          <a:spcPct val="0"/>
        </a:spcAft>
        <a:buSzPct val="100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hyperlink" Target="https://nam11.safelinks.protection.outlook.com/?url=https%3A%2F%2Fwww.womenshealth.gov%2Fa-z-topics%2Femergency-contraception&amp;data=05%7C02%7CWaverly.Patterson%40coyotes.usd.edu%7C70d27acfa02c42fdd54b08dc597bd99c%7C9c36a7d0bf7b49919b78be91a52f0226%7C0%7C0%7C638483635689286714%7CUnknown%7CTWFpbGZsb3d8eyJWIjoiMC4wLjAwMDAiLCJQIjoiV2luMzIiLCJBTiI6Ik1haWwiLCJXVCI6Mn0%3D%7C0%7C%7C%7C&amp;sdata=6lw6%2BALWEDLVKYJ%2BtS9ecxx66CERO82Gp1jBWigcXnk%3D&amp;reserved=0" TargetMode="External"/><Relationship Id="rId4" Type="http://schemas.openxmlformats.org/officeDocument/2006/relationships/hyperlink" Target="https://nam11.safelinks.protection.outlook.com/?url=https%3A%2F%2Fwww.womenshealth.gov%2Fa-z-topics%2Fsexually-transmitted-infections&amp;data=05%7C02%7CWaverly.Patterson%40coyotes.usd.edu%7C70d27acfa02c42fdd54b08dc597bd99c%7C9c36a7d0bf7b49919b78be91a52f0226%7C0%7C0%7C638483635689276164%7CUnknown%7CTWFpbGZsb3d8eyJWIjoiMC4wLjAwMDAiLCJQIjoiV2luMzIiLCJBTiI6Ik1haWwiLCJXVCI6Mn0%3D%7C0%7C%7C%7C&amp;sdata=Vh9NQezAQjpm2HYZ%2B6xKWwknVxs9CQGCdlXbklCP4fs%3D&amp;reserved=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Rectangle 15">
            <a:extLst>
              <a:ext uri="{FF2B5EF4-FFF2-40B4-BE49-F238E27FC236}">
                <a16:creationId xmlns:a16="http://schemas.microsoft.com/office/drawing/2014/main" id="{C1CA4493-9B08-AEE6-2121-02588745A4B1}"/>
              </a:ext>
            </a:extLst>
          </p:cNvPr>
          <p:cNvGrpSpPr>
            <a:grpSpLocks/>
          </p:cNvGrpSpPr>
          <p:nvPr/>
        </p:nvGrpSpPr>
        <p:grpSpPr bwMode="auto">
          <a:xfrm>
            <a:off x="0" y="36513"/>
            <a:ext cx="7827963" cy="9942512"/>
            <a:chOff x="0" y="23"/>
            <a:chExt cx="4931" cy="6263"/>
          </a:xfrm>
        </p:grpSpPr>
        <p:pic>
          <p:nvPicPr>
            <p:cNvPr id="13336" name="Rectangle 15">
              <a:extLst>
                <a:ext uri="{FF2B5EF4-FFF2-40B4-BE49-F238E27FC236}">
                  <a16:creationId xmlns:a16="http://schemas.microsoft.com/office/drawing/2014/main" id="{DC80F3FF-3795-8B3A-DA5D-221BB0B6EBD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
              <a:ext cx="4931" cy="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7" name="Rectangle 19">
              <a:extLst>
                <a:ext uri="{FF2B5EF4-FFF2-40B4-BE49-F238E27FC236}">
                  <a16:creationId xmlns:a16="http://schemas.microsoft.com/office/drawing/2014/main" id="{F1465B85-221B-E8DD-C9E3-4466E7703535}"/>
                </a:ext>
              </a:extLst>
            </p:cNvPr>
            <p:cNvSpPr>
              <a:spLocks noChangeArrowheads="1"/>
            </p:cNvSpPr>
            <p:nvPr/>
          </p:nvSpPr>
          <p:spPr bwMode="auto">
            <a:xfrm>
              <a:off x="0" y="25"/>
              <a:ext cx="4929" cy="626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buSzPct val="100000"/>
              </a:pPr>
              <a:endParaRPr lang="en-US" altLang="zh-CN">
                <a:solidFill>
                  <a:srgbClr val="FFFFFF"/>
                </a:solidFill>
                <a:ea typeface="宋体" panose="02010600030101010101" pitchFamily="2" charset="-122"/>
              </a:endParaRPr>
            </a:p>
          </p:txBody>
        </p:sp>
      </p:grpSp>
      <p:sp>
        <p:nvSpPr>
          <p:cNvPr id="13315" name="TextBox 5">
            <a:extLst>
              <a:ext uri="{FF2B5EF4-FFF2-40B4-BE49-F238E27FC236}">
                <a16:creationId xmlns:a16="http://schemas.microsoft.com/office/drawing/2014/main" id="{BAF5C61A-6799-2B90-E061-BC76CE298CA0}"/>
              </a:ext>
            </a:extLst>
          </p:cNvPr>
          <p:cNvSpPr>
            <a:spLocks noChangeArrowheads="1"/>
          </p:cNvSpPr>
          <p:nvPr/>
        </p:nvSpPr>
        <p:spPr bwMode="auto">
          <a:xfrm>
            <a:off x="196850" y="1160463"/>
            <a:ext cx="2276475" cy="579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sw-KE" altLang="zh-CN" sz="1600">
                <a:latin typeface="Poppins" panose="00000500000000000000" pitchFamily="2" charset="0"/>
                <a:ea typeface="宋体" panose="02010600030101010101" pitchFamily="2" charset="-122"/>
                <a:cs typeface="Poppins" panose="00000500000000000000" pitchFamily="2" charset="0"/>
              </a:rPr>
              <a:t>ikiwa</a:t>
            </a:r>
          </a:p>
          <a:p>
            <a:pPr algn="ctr" eaLnBrk="1" hangingPunct="1">
              <a:buSzPct val="100000"/>
            </a:pPr>
            <a:r>
              <a:rPr lang="sw-KE" altLang="zh-CN" sz="1600">
                <a:latin typeface="Poppins" panose="00000500000000000000" pitchFamily="2" charset="0"/>
                <a:ea typeface="宋体" panose="02010600030101010101" pitchFamily="2" charset="-122"/>
                <a:cs typeface="Poppins" panose="00000500000000000000" pitchFamily="2" charset="0"/>
              </a:rPr>
              <a:t>umetendewa</a:t>
            </a:r>
          </a:p>
        </p:txBody>
      </p:sp>
      <p:sp>
        <p:nvSpPr>
          <p:cNvPr id="13316" name="TextBox 11">
            <a:extLst>
              <a:ext uri="{FF2B5EF4-FFF2-40B4-BE49-F238E27FC236}">
                <a16:creationId xmlns:a16="http://schemas.microsoft.com/office/drawing/2014/main" id="{A7CDC115-2119-194E-D3FE-EA65D3271985}"/>
              </a:ext>
            </a:extLst>
          </p:cNvPr>
          <p:cNvSpPr>
            <a:spLocks noChangeArrowheads="1"/>
          </p:cNvSpPr>
          <p:nvPr/>
        </p:nvSpPr>
        <p:spPr bwMode="auto">
          <a:xfrm>
            <a:off x="965200" y="2227263"/>
            <a:ext cx="6457950" cy="538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1600" b="1">
                <a:solidFill>
                  <a:srgbClr val="395E5D"/>
                </a:solidFill>
                <a:latin typeface="Poppins" panose="00000500000000000000" pitchFamily="2" charset="0"/>
                <a:ea typeface="宋体" panose="02010600030101010101" pitchFamily="2" charset="-122"/>
                <a:cs typeface="Poppins" panose="00000500000000000000" pitchFamily="2" charset="0"/>
              </a:rPr>
              <a:t>Nenda mahali salama. </a:t>
            </a:r>
            <a:r>
              <a:rPr lang="sw-KE" altLang="zh-CN" sz="1200">
                <a:latin typeface="Poppins" panose="00000500000000000000" pitchFamily="2" charset="0"/>
                <a:ea typeface="宋体" panose="02010600030101010101" pitchFamily="2" charset="-122"/>
                <a:cs typeface="Poppins" panose="00000500000000000000" pitchFamily="2" charset="0"/>
              </a:rPr>
              <a:t>Tafuta mahali salama, kama vile hospitali. Ikiwa huhisi kuwa salama au uko hatarini papo hapo, piga simu kwa nambari 911.</a:t>
            </a:r>
          </a:p>
        </p:txBody>
      </p:sp>
      <p:sp>
        <p:nvSpPr>
          <p:cNvPr id="13317" name="TextBox 22">
            <a:extLst>
              <a:ext uri="{FF2B5EF4-FFF2-40B4-BE49-F238E27FC236}">
                <a16:creationId xmlns:a16="http://schemas.microsoft.com/office/drawing/2014/main" id="{6A659498-C6F1-D256-1BE6-AAD8C019ACCC}"/>
              </a:ext>
            </a:extLst>
          </p:cNvPr>
          <p:cNvSpPr>
            <a:spLocks noChangeArrowheads="1"/>
          </p:cNvSpPr>
          <p:nvPr/>
        </p:nvSpPr>
        <p:spPr bwMode="auto">
          <a:xfrm>
            <a:off x="327025" y="6708775"/>
            <a:ext cx="6927850" cy="159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2800" b="1">
                <a:solidFill>
                  <a:srgbClr val="395E5D"/>
                </a:solidFill>
                <a:latin typeface="Poppins Black" panose="00000A00000000000000" pitchFamily="2" charset="0"/>
                <a:ea typeface="宋体" panose="02010600030101010101" pitchFamily="2" charset="-122"/>
                <a:cs typeface="Poppins Black" panose="00000A00000000000000" pitchFamily="2" charset="0"/>
              </a:rPr>
              <a:t>MISAADA YA NCHINI</a:t>
            </a:r>
          </a:p>
          <a:p>
            <a:pPr eaLnBrk="1" hangingPunct="1">
              <a:lnSpc>
                <a:spcPct val="150000"/>
              </a:lnSpc>
              <a:buSzPct val="100000"/>
            </a:pPr>
            <a:r>
              <a:rPr lang="sw-KE" altLang="zh-CN" sz="1600" b="1">
                <a:latin typeface="Poppins" panose="00000500000000000000" pitchFamily="2" charset="0"/>
                <a:ea typeface="宋体" panose="02010600030101010101" pitchFamily="2" charset="-122"/>
                <a:cs typeface="Poppins" panose="00000500000000000000" pitchFamily="2" charset="0"/>
              </a:rPr>
              <a:t>Weka Misaada ya Nchini Hapa</a:t>
            </a:r>
          </a:p>
          <a:p>
            <a:pPr eaLnBrk="1" hangingPunct="1">
              <a:lnSpc>
                <a:spcPct val="150000"/>
              </a:lnSpc>
              <a:buSzPct val="100000"/>
            </a:pPr>
            <a:r>
              <a:rPr lang="sw-KE" altLang="zh-CN" sz="1600" b="1">
                <a:latin typeface="Poppins" panose="00000500000000000000" pitchFamily="2" charset="0"/>
                <a:ea typeface="宋体" panose="02010600030101010101" pitchFamily="2" charset="-122"/>
                <a:cs typeface="Poppins" panose="00000500000000000000" pitchFamily="2" charset="0"/>
              </a:rPr>
              <a:t>Namba ya Simu ya Dharura ya Kitaifa: (800) 656-4673</a:t>
            </a:r>
          </a:p>
          <a:p>
            <a:pPr eaLnBrk="1" hangingPunct="1">
              <a:lnSpc>
                <a:spcPct val="150000"/>
              </a:lnSpc>
              <a:buSzPct val="100000"/>
            </a:pPr>
            <a:endParaRPr lang="en-US" altLang="zh-CN" sz="1600">
              <a:latin typeface="Poppins" panose="00000500000000000000" pitchFamily="2" charset="0"/>
              <a:ea typeface="宋体" panose="02010600030101010101" pitchFamily="2" charset="-122"/>
              <a:cs typeface="Poppins" panose="00000500000000000000" pitchFamily="2" charset="0"/>
            </a:endParaRPr>
          </a:p>
        </p:txBody>
      </p:sp>
      <p:pic>
        <p:nvPicPr>
          <p:cNvPr id="13318" name="Picture 18" descr="Why Aren't There More Blue Flowers?">
            <a:extLst>
              <a:ext uri="{FF2B5EF4-FFF2-40B4-BE49-F238E27FC236}">
                <a16:creationId xmlns:a16="http://schemas.microsoft.com/office/drawing/2014/main" id="{7266AF77-F7E1-390A-7151-8A35AAAE6D7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5488" y="536575"/>
            <a:ext cx="6376987" cy="6588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19" name="Rectangle: Top Corners Rounded 24">
            <a:extLst>
              <a:ext uri="{FF2B5EF4-FFF2-40B4-BE49-F238E27FC236}">
                <a16:creationId xmlns:a16="http://schemas.microsoft.com/office/drawing/2014/main" id="{60F556D6-2119-E79F-56E1-30D33B3AA1E6}"/>
              </a:ext>
            </a:extLst>
          </p:cNvPr>
          <p:cNvSpPr>
            <a:spLocks/>
          </p:cNvSpPr>
          <p:nvPr/>
        </p:nvSpPr>
        <p:spPr bwMode="auto">
          <a:xfrm rot="5400000">
            <a:off x="482600" y="2122488"/>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0" name="TextBox 23">
            <a:extLst>
              <a:ext uri="{FF2B5EF4-FFF2-40B4-BE49-F238E27FC236}">
                <a16:creationId xmlns:a16="http://schemas.microsoft.com/office/drawing/2014/main" id="{7C7864FE-B932-FC8F-E682-15B38E06B2EA}"/>
              </a:ext>
            </a:extLst>
          </p:cNvPr>
          <p:cNvSpPr>
            <a:spLocks noChangeArrowheads="1"/>
          </p:cNvSpPr>
          <p:nvPr/>
        </p:nvSpPr>
        <p:spPr bwMode="auto">
          <a:xfrm>
            <a:off x="669925" y="2170113"/>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2000">
                <a:solidFill>
                  <a:schemeClr val="bg1"/>
                </a:solidFill>
                <a:latin typeface="Eds Market Bold Script" panose="02000500000000020004"/>
                <a:ea typeface="宋体" panose="02010600030101010101" pitchFamily="2" charset="-122"/>
              </a:rPr>
              <a:t>1</a:t>
            </a:r>
          </a:p>
        </p:txBody>
      </p:sp>
      <p:sp>
        <p:nvSpPr>
          <p:cNvPr id="13321" name="TextBox 12">
            <a:extLst>
              <a:ext uri="{FF2B5EF4-FFF2-40B4-BE49-F238E27FC236}">
                <a16:creationId xmlns:a16="http://schemas.microsoft.com/office/drawing/2014/main" id="{0CE80BDE-0925-3D35-9F94-A5A3EE2F7B9A}"/>
              </a:ext>
            </a:extLst>
          </p:cNvPr>
          <p:cNvSpPr>
            <a:spLocks noChangeArrowheads="1"/>
          </p:cNvSpPr>
          <p:nvPr/>
        </p:nvSpPr>
        <p:spPr bwMode="auto">
          <a:xfrm>
            <a:off x="966788" y="2868613"/>
            <a:ext cx="6457950" cy="18161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1600" b="1">
                <a:solidFill>
                  <a:srgbClr val="395E5D"/>
                </a:solidFill>
                <a:latin typeface="Poppins" panose="00000500000000000000" pitchFamily="2" charset="0"/>
                <a:ea typeface="宋体" panose="02010600030101010101" pitchFamily="2" charset="-122"/>
                <a:cs typeface="Poppins" panose="00000500000000000000" pitchFamily="2" charset="0"/>
              </a:rPr>
              <a:t>Tafuta Huduma ya Matibabu. </a:t>
            </a:r>
            <a:r>
              <a:rPr lang="sw-KE" altLang="zh-CN" sz="1200">
                <a:latin typeface="Poppins" panose="00000500000000000000" pitchFamily="2" charset="0"/>
                <a:ea typeface="宋体" panose="02010600030101010101" pitchFamily="2" charset="-122"/>
                <a:cs typeface="Poppins" panose="00000500000000000000" pitchFamily="2" charset="0"/>
              </a:rPr>
              <a:t>Piga simu kwa nambari 911 au nenda katika chumba cha dharura cha hospitali iliyo karibu nawe. Ni muhimu kumwona mtaalamu wa matibabu ili akusaidie kwa afya yako ya mwili papo hapo na kuzuia kuharibika zaidi kwa afya yako. Daktari au muuguzi anaweza kukupatia dawa ya kuzuia virusi vya HIV na </a:t>
            </a:r>
            <a:r>
              <a:rPr lang="sw-KE" altLang="zh-CN" sz="1200">
                <a:latin typeface="Poppins" panose="00000500000000000000" pitchFamily="2" charset="0"/>
                <a:ea typeface="宋体" panose="02010600030101010101" pitchFamily="2" charset="-122"/>
                <a:cs typeface="Poppins" panose="00000500000000000000" pitchFamily="2" charset="0"/>
                <a:hlinkClick r:id="rId4"/>
              </a:rPr>
              <a:t>maambukizo mengine ya zinaa (STIs, Sexually Transmitted Infections)</a:t>
            </a:r>
            <a:r>
              <a:rPr lang="sw-KE" altLang="zh-CN" sz="1200">
                <a:latin typeface="Poppins" panose="00000500000000000000" pitchFamily="2" charset="0"/>
                <a:ea typeface="宋体" panose="02010600030101010101" pitchFamily="2" charset="-122"/>
                <a:cs typeface="Poppins" panose="00000500000000000000" pitchFamily="2" charset="0"/>
              </a:rPr>
              <a:t> na </a:t>
            </a:r>
            <a:r>
              <a:rPr lang="sw-KE" altLang="zh-CN" sz="1200">
                <a:latin typeface="Poppins" panose="00000500000000000000" pitchFamily="2" charset="0"/>
                <a:ea typeface="宋体" panose="02010600030101010101" pitchFamily="2" charset="-122"/>
                <a:cs typeface="Poppins" panose="00000500000000000000" pitchFamily="2" charset="0"/>
                <a:hlinkClick r:id="rId5"/>
              </a:rPr>
              <a:t>matibabu ya dharura ya kuzuia mimba</a:t>
            </a:r>
            <a:r>
              <a:rPr lang="sw-KE" altLang="zh-CN" sz="1200">
                <a:latin typeface="Poppins" panose="00000500000000000000" pitchFamily="2" charset="0"/>
                <a:ea typeface="宋体" panose="02010600030101010101" pitchFamily="2" charset="-122"/>
                <a:cs typeface="Poppins" panose="00000500000000000000" pitchFamily="2" charset="0"/>
              </a:rPr>
              <a:t> ili kuzuia mimba. Unaweza kufanyiwa uchunguzi na kutibiwa bila kuhitaji kuripoti kwa polisi au kufanya maamuzi mengine kwa wakati huu. Muuguzi au daktari anaweza kukuelekeza kuhusu chaguo zako. Utafanyiwa uchunguzi bila kulipishwa, na kisheria, unatakikana kulipiwa na nchi ambako kosa hilo lilifanyika. </a:t>
            </a:r>
          </a:p>
        </p:txBody>
      </p:sp>
      <p:sp>
        <p:nvSpPr>
          <p:cNvPr id="13322" name="Rectangle: Top Corners Rounded 25">
            <a:extLst>
              <a:ext uri="{FF2B5EF4-FFF2-40B4-BE49-F238E27FC236}">
                <a16:creationId xmlns:a16="http://schemas.microsoft.com/office/drawing/2014/main" id="{F850FBFB-AC97-2C8A-47A5-ED3883C105A3}"/>
              </a:ext>
            </a:extLst>
          </p:cNvPr>
          <p:cNvSpPr>
            <a:spLocks/>
          </p:cNvSpPr>
          <p:nvPr/>
        </p:nvSpPr>
        <p:spPr bwMode="auto">
          <a:xfrm rot="5400000">
            <a:off x="481013" y="290671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3" name="TextBox 28">
            <a:extLst>
              <a:ext uri="{FF2B5EF4-FFF2-40B4-BE49-F238E27FC236}">
                <a16:creationId xmlns:a16="http://schemas.microsoft.com/office/drawing/2014/main" id="{F7E1DACF-0738-6C29-1FDC-22D7D462F8A7}"/>
              </a:ext>
            </a:extLst>
          </p:cNvPr>
          <p:cNvSpPr>
            <a:spLocks noChangeArrowheads="1"/>
          </p:cNvSpPr>
          <p:nvPr/>
        </p:nvSpPr>
        <p:spPr bwMode="auto">
          <a:xfrm>
            <a:off x="644525" y="2954338"/>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2000">
                <a:solidFill>
                  <a:schemeClr val="bg1"/>
                </a:solidFill>
                <a:latin typeface="Eds Market Bold Script" panose="02000500000000020004"/>
                <a:ea typeface="宋体" panose="02010600030101010101" pitchFamily="2" charset="-122"/>
              </a:rPr>
              <a:t>2</a:t>
            </a:r>
          </a:p>
        </p:txBody>
      </p:sp>
      <p:sp>
        <p:nvSpPr>
          <p:cNvPr id="13324" name="TextBox 21">
            <a:extLst>
              <a:ext uri="{FF2B5EF4-FFF2-40B4-BE49-F238E27FC236}">
                <a16:creationId xmlns:a16="http://schemas.microsoft.com/office/drawing/2014/main" id="{6E401A3C-29C4-A6DD-47A5-93CCFCC052AA}"/>
              </a:ext>
            </a:extLst>
          </p:cNvPr>
          <p:cNvSpPr>
            <a:spLocks noChangeArrowheads="1"/>
          </p:cNvSpPr>
          <p:nvPr/>
        </p:nvSpPr>
        <p:spPr bwMode="auto">
          <a:xfrm>
            <a:off x="965200" y="4973638"/>
            <a:ext cx="6457950" cy="5222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1600" b="1">
                <a:solidFill>
                  <a:srgbClr val="395E5D"/>
                </a:solidFill>
                <a:latin typeface="Poppins" panose="00000500000000000000" pitchFamily="2" charset="0"/>
                <a:ea typeface="宋体" panose="02010600030101010101" pitchFamily="2" charset="-122"/>
                <a:cs typeface="Poppins" panose="00000500000000000000" pitchFamily="2" charset="0"/>
              </a:rPr>
              <a:t>Kuripoti. </a:t>
            </a:r>
            <a:r>
              <a:rPr lang="sw-KE" altLang="zh-CN" sz="1200">
                <a:latin typeface="Poppins" panose="00000500000000000000" pitchFamily="2" charset="0"/>
                <a:ea typeface="宋体" panose="02010600030101010101" pitchFamily="2" charset="-122"/>
                <a:cs typeface="Poppins" panose="00000500000000000000" pitchFamily="2" charset="0"/>
              </a:rPr>
              <a:t>Una haki ya kuripoti kosa hilo kwa polisi. Piga simu kwa nambari 911 au shirikiana na wakili ili kuripoti.</a:t>
            </a:r>
          </a:p>
        </p:txBody>
      </p:sp>
      <p:sp>
        <p:nvSpPr>
          <p:cNvPr id="13325" name="Rectangle: Top Corners Rounded 26">
            <a:extLst>
              <a:ext uri="{FF2B5EF4-FFF2-40B4-BE49-F238E27FC236}">
                <a16:creationId xmlns:a16="http://schemas.microsoft.com/office/drawing/2014/main" id="{98A3AF5C-B545-6086-8506-733F7C8CA51C}"/>
              </a:ext>
            </a:extLst>
          </p:cNvPr>
          <p:cNvSpPr>
            <a:spLocks/>
          </p:cNvSpPr>
          <p:nvPr/>
        </p:nvSpPr>
        <p:spPr bwMode="auto">
          <a:xfrm rot="5400000">
            <a:off x="481013" y="487521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6" name="TextBox 29">
            <a:extLst>
              <a:ext uri="{FF2B5EF4-FFF2-40B4-BE49-F238E27FC236}">
                <a16:creationId xmlns:a16="http://schemas.microsoft.com/office/drawing/2014/main" id="{5E3FED0B-7BD6-90E0-63DA-683049F438B5}"/>
              </a:ext>
            </a:extLst>
          </p:cNvPr>
          <p:cNvSpPr>
            <a:spLocks noChangeArrowheads="1"/>
          </p:cNvSpPr>
          <p:nvPr/>
        </p:nvSpPr>
        <p:spPr bwMode="auto">
          <a:xfrm>
            <a:off x="641350" y="4921250"/>
            <a:ext cx="531813"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2000">
                <a:solidFill>
                  <a:schemeClr val="bg1"/>
                </a:solidFill>
                <a:latin typeface="Eds Market Bold Script" panose="02000500000000020004"/>
                <a:ea typeface="宋体" panose="02010600030101010101" pitchFamily="2" charset="-122"/>
              </a:rPr>
              <a:t>3</a:t>
            </a:r>
          </a:p>
        </p:txBody>
      </p:sp>
      <p:sp>
        <p:nvSpPr>
          <p:cNvPr id="13327" name="TextBox 14">
            <a:extLst>
              <a:ext uri="{FF2B5EF4-FFF2-40B4-BE49-F238E27FC236}">
                <a16:creationId xmlns:a16="http://schemas.microsoft.com/office/drawing/2014/main" id="{B44FA248-29F6-9B9C-1C72-7A7958074DC8}"/>
              </a:ext>
            </a:extLst>
          </p:cNvPr>
          <p:cNvSpPr>
            <a:spLocks noChangeArrowheads="1"/>
          </p:cNvSpPr>
          <p:nvPr/>
        </p:nvSpPr>
        <p:spPr bwMode="auto">
          <a:xfrm>
            <a:off x="960438" y="5729288"/>
            <a:ext cx="6457950" cy="7064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1600" b="1">
                <a:solidFill>
                  <a:srgbClr val="395E5D"/>
                </a:solidFill>
                <a:latin typeface="Poppins" panose="00000500000000000000" pitchFamily="2" charset="0"/>
                <a:ea typeface="宋体" panose="02010600030101010101" pitchFamily="2" charset="-122"/>
                <a:cs typeface="Poppins" panose="00000500000000000000" pitchFamily="2" charset="0"/>
              </a:rPr>
              <a:t>Omba msaada. </a:t>
            </a:r>
            <a:r>
              <a:rPr lang="sw-KE" altLang="zh-CN" sz="1200">
                <a:latin typeface="Poppins" panose="00000500000000000000" pitchFamily="2" charset="0"/>
                <a:ea typeface="宋体" panose="02010600030101010101" pitchFamily="2" charset="-122"/>
                <a:cs typeface="Poppins" panose="00000500000000000000" pitchFamily="2" charset="0"/>
              </a:rPr>
              <a:t>Mawakili wanapatikana ili kukusaidia kukabiliana na hali ya baada ya kubakwa au kudhulumiwa kingono na wanaweza kutoa msaada na ushauri. Mashirika ya utetezi ya nchini yametajwa hapa chini. </a:t>
            </a:r>
          </a:p>
        </p:txBody>
      </p:sp>
      <p:sp>
        <p:nvSpPr>
          <p:cNvPr id="13328" name="Rectangle: Top Corners Rounded 27">
            <a:extLst>
              <a:ext uri="{FF2B5EF4-FFF2-40B4-BE49-F238E27FC236}">
                <a16:creationId xmlns:a16="http://schemas.microsoft.com/office/drawing/2014/main" id="{CA46377A-DF34-BB05-6180-57361AF86B1D}"/>
              </a:ext>
            </a:extLst>
          </p:cNvPr>
          <p:cNvSpPr>
            <a:spLocks/>
          </p:cNvSpPr>
          <p:nvPr/>
        </p:nvSpPr>
        <p:spPr bwMode="auto">
          <a:xfrm rot="5400000">
            <a:off x="487363" y="5643563"/>
            <a:ext cx="349250" cy="615950"/>
          </a:xfrm>
          <a:custGeom>
            <a:avLst/>
            <a:gdLst>
              <a:gd name="T0" fmla="*/ 58210 w 595326"/>
              <a:gd name="T1" fmla="*/ 0 h 1048659"/>
              <a:gd name="T2" fmla="*/ 291040 w 595326"/>
              <a:gd name="T3" fmla="*/ 0 h 1048659"/>
              <a:gd name="T4" fmla="*/ 349250 w 595326"/>
              <a:gd name="T5" fmla="*/ 58281 h 1048659"/>
              <a:gd name="T6" fmla="*/ 349250 w 595326"/>
              <a:gd name="T7" fmla="*/ 58281 h 1048659"/>
              <a:gd name="T8" fmla="*/ 349250 w 595326"/>
              <a:gd name="T9" fmla="*/ 615950 h 1048659"/>
              <a:gd name="T10" fmla="*/ 349250 w 595326"/>
              <a:gd name="T11" fmla="*/ 615950 h 1048659"/>
              <a:gd name="T12" fmla="*/ 0 w 595326"/>
              <a:gd name="T13" fmla="*/ 615950 h 1048659"/>
              <a:gd name="T14" fmla="*/ 0 w 595326"/>
              <a:gd name="T15" fmla="*/ 615950 h 1048659"/>
              <a:gd name="T16" fmla="*/ 0 w 595326"/>
              <a:gd name="T17" fmla="*/ 58281 h 1048659"/>
              <a:gd name="T18" fmla="*/ 58210 w 595326"/>
              <a:gd name="T19" fmla="*/ 0 h 1048659"/>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595326" h="1048659">
                <a:moveTo>
                  <a:pt x="99223" y="0"/>
                </a:moveTo>
                <a:lnTo>
                  <a:pt x="496103" y="0"/>
                </a:lnTo>
                <a:cubicBezTo>
                  <a:pt x="550902" y="0"/>
                  <a:pt x="595326" y="44424"/>
                  <a:pt x="595326" y="99223"/>
                </a:cubicBezTo>
                <a:cubicBezTo>
                  <a:pt x="595326" y="99223"/>
                  <a:pt x="595326" y="99223"/>
                  <a:pt x="595326" y="99223"/>
                </a:cubicBezTo>
                <a:lnTo>
                  <a:pt x="595326" y="1048659"/>
                </a:lnTo>
                <a:cubicBezTo>
                  <a:pt x="595326" y="1048659"/>
                  <a:pt x="595326" y="1048659"/>
                  <a:pt x="595326" y="1048659"/>
                </a:cubicBezTo>
                <a:lnTo>
                  <a:pt x="0" y="1048659"/>
                </a:lnTo>
                <a:cubicBezTo>
                  <a:pt x="0" y="1048659"/>
                  <a:pt x="0" y="1048659"/>
                  <a:pt x="0" y="1048659"/>
                </a:cubicBezTo>
                <a:lnTo>
                  <a:pt x="0" y="99223"/>
                </a:lnTo>
                <a:cubicBezTo>
                  <a:pt x="0" y="44424"/>
                  <a:pt x="44424" y="0"/>
                  <a:pt x="99223" y="0"/>
                </a:cubicBezTo>
                <a:close/>
              </a:path>
            </a:pathLst>
          </a:custGeom>
          <a:solidFill>
            <a:srgbClr val="6DA5A5"/>
          </a:solidFill>
          <a:ln>
            <a:noFill/>
          </a:ln>
          <a:effectLst/>
          <a:extLst>
            <a:ext uri="{91240B29-F687-4F45-9708-019B960494DF}">
              <a14:hiddenLine xmlns:a14="http://schemas.microsoft.com/office/drawing/2010/main" w="19050" cap="flat"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endParaRPr lang="zh-CN" altLang="en-US"/>
          </a:p>
        </p:txBody>
      </p:sp>
      <p:sp>
        <p:nvSpPr>
          <p:cNvPr id="13329" name="TextBox 30">
            <a:extLst>
              <a:ext uri="{FF2B5EF4-FFF2-40B4-BE49-F238E27FC236}">
                <a16:creationId xmlns:a16="http://schemas.microsoft.com/office/drawing/2014/main" id="{DC5424EB-D71D-DAD8-4E34-F6F2AD02C6A2}"/>
              </a:ext>
            </a:extLst>
          </p:cNvPr>
          <p:cNvSpPr>
            <a:spLocks noChangeArrowheads="1"/>
          </p:cNvSpPr>
          <p:nvPr/>
        </p:nvSpPr>
        <p:spPr bwMode="auto">
          <a:xfrm>
            <a:off x="639763" y="5697538"/>
            <a:ext cx="531812" cy="400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eaLnBrk="1" hangingPunct="1">
              <a:buSzPct val="100000"/>
            </a:pPr>
            <a:r>
              <a:rPr lang="sw-KE" altLang="zh-CN" sz="2000">
                <a:solidFill>
                  <a:schemeClr val="bg1"/>
                </a:solidFill>
                <a:latin typeface="Eds Market Bold Script" panose="02000500000000020004"/>
                <a:ea typeface="宋体" panose="02010600030101010101" pitchFamily="2" charset="-122"/>
              </a:rPr>
              <a:t>4</a:t>
            </a:r>
          </a:p>
        </p:txBody>
      </p:sp>
      <p:sp>
        <p:nvSpPr>
          <p:cNvPr id="13330" name="TextBox 37">
            <a:extLst>
              <a:ext uri="{FF2B5EF4-FFF2-40B4-BE49-F238E27FC236}">
                <a16:creationId xmlns:a16="http://schemas.microsoft.com/office/drawing/2014/main" id="{00F8F836-70CF-9E91-08F3-7FFFBDBD6441}"/>
              </a:ext>
            </a:extLst>
          </p:cNvPr>
          <p:cNvSpPr>
            <a:spLocks noChangeArrowheads="1"/>
          </p:cNvSpPr>
          <p:nvPr/>
        </p:nvSpPr>
        <p:spPr bwMode="auto">
          <a:xfrm>
            <a:off x="347663" y="9363075"/>
            <a:ext cx="7075487" cy="276225"/>
          </a:xfrm>
          <a:prstGeom prst="rect">
            <a:avLst/>
          </a:prstGeom>
          <a:solidFill>
            <a:srgbClr val="FFFFFF">
              <a:alpha val="59999"/>
            </a:srgbClr>
          </a:solidFill>
          <a:ln>
            <a:noFill/>
          </a:ln>
          <a:effectLst/>
          <a:extLs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sw-KE" altLang="zh-CN" sz="1200">
                <a:ea typeface="宋体" panose="02010600030101010101" pitchFamily="2" charset="-122"/>
              </a:rPr>
              <a:t>Ili upate maelezo zaidi kuhusu jinsi ya kujiandaa kufanyiwa uchunguzi, nenda kwenye</a:t>
            </a:r>
            <a:r>
              <a:rPr lang="sw-KE" altLang="zh-CN" sz="1200" b="1">
                <a:ea typeface="宋体" panose="02010600030101010101" pitchFamily="2" charset="-122"/>
              </a:rPr>
              <a:t> https://www.rainn.org/articles/rape-kit</a:t>
            </a:r>
          </a:p>
        </p:txBody>
      </p:sp>
      <p:sp>
        <p:nvSpPr>
          <p:cNvPr id="13331" name="Rectangle 4">
            <a:extLst>
              <a:ext uri="{FF2B5EF4-FFF2-40B4-BE49-F238E27FC236}">
                <a16:creationId xmlns:a16="http://schemas.microsoft.com/office/drawing/2014/main" id="{173ECB42-36D0-848B-0410-E1EC18FB83F4}"/>
              </a:ext>
            </a:extLst>
          </p:cNvPr>
          <p:cNvSpPr>
            <a:spLocks noChangeArrowheads="1"/>
          </p:cNvSpPr>
          <p:nvPr/>
        </p:nvSpPr>
        <p:spPr bwMode="auto">
          <a:xfrm>
            <a:off x="349250" y="315913"/>
            <a:ext cx="7073900" cy="9426575"/>
          </a:xfrm>
          <a:prstGeom prst="rect">
            <a:avLst/>
          </a:prstGeom>
          <a:noFill/>
          <a:ln w="28575" algn="ctr">
            <a:solidFill>
              <a:srgbClr val="D5D5D7"/>
            </a:solidFill>
            <a:miter lim="800000"/>
            <a:headEnd/>
            <a:tailEnd/>
          </a:ln>
          <a:extLst>
            <a:ext uri="{909E8E84-426E-40DD-AFC4-6F175D3DCCD1}">
              <a14:hiddenFill xmlns:a14="http://schemas.microsoft.com/office/drawing/2010/main">
                <a:solidFill>
                  <a:srgbClr val="FFFFFF"/>
                </a:solidFill>
              </a14:hiddenFill>
            </a:ext>
          </a:extLst>
        </p:spPr>
        <p:txBody>
          <a:bodyPr anchor="ctr"/>
          <a:lstStyle/>
          <a:p>
            <a:pPr algn="ctr" eaLnBrk="1" hangingPunct="1">
              <a:buSzPct val="100000"/>
            </a:pPr>
            <a:endParaRPr lang="en-US" altLang="zh-CN" sz="2800">
              <a:solidFill>
                <a:srgbClr val="FFFFFF"/>
              </a:solidFill>
              <a:ea typeface="宋体" panose="02010600030101010101" pitchFamily="2" charset="-122"/>
            </a:endParaRPr>
          </a:p>
        </p:txBody>
      </p:sp>
      <p:pic>
        <p:nvPicPr>
          <p:cNvPr id="13332" name="Picture 39" descr="A white bird with colorful wingsDescription automatically generated">
            <a:extLst>
              <a:ext uri="{FF2B5EF4-FFF2-40B4-BE49-F238E27FC236}">
                <a16:creationId xmlns:a16="http://schemas.microsoft.com/office/drawing/2014/main" id="{02AFC856-3572-F9BC-B19B-ED41AD4DF584}"/>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175375" y="6656388"/>
            <a:ext cx="1079500" cy="7127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3" name="TextBox 6">
            <a:extLst>
              <a:ext uri="{FF2B5EF4-FFF2-40B4-BE49-F238E27FC236}">
                <a16:creationId xmlns:a16="http://schemas.microsoft.com/office/drawing/2014/main" id="{A671016F-8300-D653-B8DF-F6E18EF7446C}"/>
              </a:ext>
            </a:extLst>
          </p:cNvPr>
          <p:cNvSpPr>
            <a:spLocks noChangeArrowheads="1"/>
          </p:cNvSpPr>
          <p:nvPr/>
        </p:nvSpPr>
        <p:spPr bwMode="auto">
          <a:xfrm>
            <a:off x="1944688" y="1060450"/>
            <a:ext cx="5480050" cy="9239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sw-KE" altLang="zh-CN" sz="4800">
                <a:latin typeface="Eds Market Bold Script" panose="02000500000000020004"/>
                <a:ea typeface="宋体" panose="02010600030101010101" pitchFamily="2" charset="-122"/>
              </a:rPr>
              <a:t>Dhuluma ya Kingono</a:t>
            </a:r>
          </a:p>
        </p:txBody>
      </p:sp>
      <p:pic>
        <p:nvPicPr>
          <p:cNvPr id="13334" name="Picture 2" descr="A close-up of a mountainAI-generated content may be incorrect.">
            <a:extLst>
              <a:ext uri="{FF2B5EF4-FFF2-40B4-BE49-F238E27FC236}">
                <a16:creationId xmlns:a16="http://schemas.microsoft.com/office/drawing/2014/main" id="{7768E9E1-19CA-6EE8-AFF8-DD6FB7F787A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75" y="6535738"/>
            <a:ext cx="7772400" cy="3517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3335" name="TextBox 3">
            <a:extLst>
              <a:ext uri="{FF2B5EF4-FFF2-40B4-BE49-F238E27FC236}">
                <a16:creationId xmlns:a16="http://schemas.microsoft.com/office/drawing/2014/main" id="{257E265F-F236-5D4B-C863-E8ABD76400ED}"/>
              </a:ext>
            </a:extLst>
          </p:cNvPr>
          <p:cNvSpPr>
            <a:spLocks noChangeArrowheads="1"/>
          </p:cNvSpPr>
          <p:nvPr/>
        </p:nvSpPr>
        <p:spPr bwMode="auto">
          <a:xfrm>
            <a:off x="5675313" y="7750175"/>
            <a:ext cx="1806575" cy="16938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buSzPct val="100000"/>
            </a:pPr>
            <a:r>
              <a:rPr lang="sw-KE" altLang="zh-CN">
                <a:ea typeface="宋体" panose="02010600030101010101" pitchFamily="2" charset="-122"/>
              </a:rPr>
              <a:t>Weka</a:t>
            </a:r>
          </a:p>
          <a:p>
            <a:pPr algn="ctr" eaLnBrk="1" hangingPunct="1">
              <a:buSzPct val="100000"/>
            </a:pPr>
            <a:r>
              <a:rPr lang="sw-KE" altLang="zh-CN">
                <a:ea typeface="宋体" panose="02010600030101010101" pitchFamily="2" charset="-122"/>
              </a:rPr>
              <a:t>Nembo</a:t>
            </a:r>
          </a:p>
          <a:p>
            <a:pPr algn="ctr" eaLnBrk="1" hangingPunct="1">
              <a:buSzPct val="100000"/>
            </a:pPr>
            <a:r>
              <a:rPr lang="sw-KE" altLang="zh-CN">
                <a:ea typeface="宋体" panose="02010600030101010101" pitchFamily="2" charset="-122"/>
              </a:rPr>
              <a:t>Hapa</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_NET" val="4.0.30319.42000"/>
  <p:tag name="AS_OS" val="Microsoft Windows NT 10.0.19045.0"/>
  <p:tag name="AS_RELEASE_DATE" val="2018.01.17"/>
  <p:tag name="AS_TITLE" val="Aspose.Slides for .NET 4.0 Client Profile"/>
  <p:tag name="AS_VERSION" val="18.1"/>
</p:tagLst>
</file>

<file path=ppt/theme/theme1.xml><?xml version="1.0" encoding="utf-8"?>
<a:theme xmlns:a="http://schemas.openxmlformats.org/drawingml/2006/main" name="USD Color Theme">
  <a:themeElements>
    <a:clrScheme name="">
      <a:dk1>
        <a:srgbClr val="000000"/>
      </a:dk1>
      <a:lt1>
        <a:srgbClr val="FFFFFF"/>
      </a:lt1>
      <a:dk2>
        <a:srgbClr val="58595B"/>
      </a:dk2>
      <a:lt2>
        <a:srgbClr val="EDEDEE"/>
      </a:lt2>
      <a:accent1>
        <a:srgbClr val="D21533"/>
      </a:accent1>
      <a:accent2>
        <a:srgbClr val="A10729"/>
      </a:accent2>
      <a:accent3>
        <a:srgbClr val="FFFFFF"/>
      </a:accent3>
      <a:accent4>
        <a:srgbClr val="000000"/>
      </a:accent4>
      <a:accent5>
        <a:srgbClr val="E5AAAD"/>
      </a:accent5>
      <a:accent6>
        <a:srgbClr val="910624"/>
      </a:accent6>
      <a:hlink>
        <a:srgbClr val="673165"/>
      </a:hlink>
      <a:folHlink>
        <a:srgbClr val="005F63"/>
      </a:folHlink>
    </a:clrScheme>
    <a:fontScheme name="USD Color Theme">
      <a:majorFont>
        <a:latin typeface="Aptos Display"/>
        <a:ea typeface=""/>
        <a:cs typeface="Arial"/>
      </a:majorFont>
      <a:minorFont>
        <a:latin typeface="Aptos"/>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92175" rtl="0" eaLnBrk="1" fontAlgn="base" latinLnBrk="0" hangingPunct="1">
          <a:lnSpc>
            <a:spcPct val="100000"/>
          </a:lnSpc>
          <a:spcBef>
            <a:spcPct val="0"/>
          </a:spcBef>
          <a:spcAft>
            <a:spcPct val="0"/>
          </a:spcAft>
          <a:buClrTx/>
          <a:buSzPct val="100000"/>
          <a:buFontTx/>
          <a:buNone/>
          <a:tabLst/>
          <a:defRPr kumimoji="0" lang="en-US" altLang="zh-CN" sz="3500" b="0" i="0" u="none" strike="noStrike" cap="none" normalizeH="0" baseline="0" smtClean="0">
            <a:ln>
              <a:noFill/>
            </a:ln>
            <a:solidFill>
              <a:schemeClr val="tx1"/>
            </a:solidFill>
            <a:effectLst/>
            <a:latin typeface="Aptos" panose="020B0004020202020204" pitchFamily="34" charset="0"/>
            <a:ea typeface="Aptos" panose="020B0004020202020204" pitchFamily="34" charset="0"/>
            <a:cs typeface="Aptos" panose="020B00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892175" rtl="0" eaLnBrk="1" fontAlgn="base" latinLnBrk="0" hangingPunct="1">
          <a:lnSpc>
            <a:spcPct val="100000"/>
          </a:lnSpc>
          <a:spcBef>
            <a:spcPct val="0"/>
          </a:spcBef>
          <a:spcAft>
            <a:spcPct val="0"/>
          </a:spcAft>
          <a:buClrTx/>
          <a:buSzPct val="100000"/>
          <a:buFontTx/>
          <a:buNone/>
          <a:tabLst/>
          <a:defRPr kumimoji="0" lang="en-US" altLang="zh-CN" sz="3500" b="0" i="0" u="none" strike="noStrike" cap="none" normalizeH="0" baseline="0" smtClean="0">
            <a:ln>
              <a:noFill/>
            </a:ln>
            <a:solidFill>
              <a:schemeClr val="tx1"/>
            </a:solidFill>
            <a:effectLst/>
            <a:latin typeface="Aptos" panose="020B0004020202020204" pitchFamily="34" charset="0"/>
            <a:ea typeface="Aptos" panose="020B0004020202020204" pitchFamily="34" charset="0"/>
            <a:cs typeface="Aptos" panose="020B0004020202020204" pitchFamily="34" charset="0"/>
          </a:defRPr>
        </a:defPPr>
      </a:lstStyle>
    </a:lnDef>
  </a:objectDefaults>
  <a:extraClrSchemeLst/>
  <a:extLst>
    <a:ext uri="{05A4C25C-085E-4340-85A3-A5531E510DB2}">
      <thm15:themeFamily xmlns:thm15="http://schemas.microsoft.com/office/thememl/2012/main" name="Source-Sexual Violence Flier - Generic for website.ppt[兼容模式]" id="{5E620E85-5192-4383-98C7-285C482FDC29}" vid="{3F2BDD53-619B-47FE-8CAA-2F3142D55CFA}"/>
    </a:ext>
  </a:extLst>
</a:theme>
</file>

<file path=docProps/app.xml><?xml version="1.0" encoding="utf-8"?>
<Properties xmlns="http://schemas.openxmlformats.org/officeDocument/2006/extended-properties" xmlns:vt="http://schemas.openxmlformats.org/officeDocument/2006/docPropsVTypes">
  <Template/>
  <TotalTime>116</TotalTime>
  <Words>263</Words>
  <Application>Microsoft Office PowerPoint</Application>
  <PresentationFormat>Custom</PresentationFormat>
  <Paragraphs>18</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宋体</vt:lpstr>
      <vt:lpstr>Aptos</vt:lpstr>
      <vt:lpstr>Aptos Display</vt:lpstr>
      <vt:lpstr>Arial</vt:lpstr>
      <vt:lpstr>Eds Market Bold Script</vt:lpstr>
      <vt:lpstr>Poppins</vt:lpstr>
      <vt:lpstr>Poppins Black</vt:lpstr>
      <vt:lpstr>USD Color Theme</vt:lpstr>
      <vt:lpstr>PowerPoint Presentation</vt:lpstr>
    </vt:vector>
  </TitlesOfParts>
  <Manager/>
  <Company>The University of South Dakota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Pierskalla, Clara Jeanne</dc:creator>
  <cp:keywords/>
  <dc:description/>
  <cp:lastModifiedBy>Raina Boyum</cp:lastModifiedBy>
  <cp:revision>8</cp:revision>
  <cp:lastPrinted>1601-01-01T00:00:00Z</cp:lastPrinted>
  <dcterms:created xsi:type="dcterms:W3CDTF">2024-04-12T18:32:31Z</dcterms:created>
  <dcterms:modified xsi:type="dcterms:W3CDTF">2025-06-19T20:15:49Z</dcterms:modified>
  <cp:category/>
</cp:coreProperties>
</file>