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772400" cy="10058400"/>
  <p:notesSz cx="6858000" cy="9144000"/>
  <p:custDataLst>
    <p:tags r:id="rId3"/>
  </p:custDataLst>
  <p:defaultTextStyle>
    <a:defPPr>
      <a:defRPr lang="en-US"/>
    </a:defPPr>
    <a:lvl1pPr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1pPr>
    <a:lvl2pPr marL="892175" indent="-43497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2pPr>
    <a:lvl3pPr marL="1787525" indent="-87312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3pPr>
    <a:lvl4pPr marL="2682875" indent="-131127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4pPr>
    <a:lvl5pPr marL="3578225" indent="-174942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5pPr>
    <a:lvl6pPr marL="22860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6pPr>
    <a:lvl7pPr marL="27432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7pPr>
    <a:lvl8pPr marL="32004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8pPr>
    <a:lvl9pPr marL="36576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1752" y="51"/>
      </p:cViewPr>
      <p:guideLst>
        <p:guide orient="horz" pos="2160"/>
        <p:guide pos="288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058" name="Title 1"/>
          <p:cNvSpPr>
            <a:spLocks noGrp="1" noChangeArrowheads="1"/>
          </p:cNvSpPr>
          <p:nvPr>
            <p:ph type="ctrTitle"/>
          </p:nvPr>
        </p:nvSpPr>
        <p:spPr>
          <a:xfrm>
            <a:off x="582613" y="1646238"/>
            <a:ext cx="6607175" cy="3502025"/>
          </a:xfrm>
        </p:spPr>
        <p:txBody>
          <a:bodyPr anchor="b"/>
          <a:lstStyle>
            <a:lvl1pPr algn="ctr">
              <a:defRPr sz="4600"/>
            </a:lvl1pPr>
          </a:lstStyle>
          <a:p>
            <a:pPr lvl="0"/>
            <a:r>
              <a:rPr lang="en-US" altLang="zh-CN" noProof="0"/>
              <a:t>Click to edit Master title style</a:t>
            </a:r>
          </a:p>
        </p:txBody>
      </p:sp>
      <p:sp>
        <p:nvSpPr>
          <p:cNvPr id="2059" name="Subtitle 2"/>
          <p:cNvSpPr>
            <a:spLocks noGrp="1" noChangeArrowheads="1"/>
          </p:cNvSpPr>
          <p:nvPr>
            <p:ph type="subTitle" idx="1"/>
          </p:nvPr>
        </p:nvSpPr>
        <p:spPr>
          <a:xfrm>
            <a:off x="971550" y="5283200"/>
            <a:ext cx="5829300" cy="2428875"/>
          </a:xfrm>
        </p:spPr>
        <p:txBody>
          <a:bodyPr/>
          <a:lstStyle>
            <a:lvl1pPr marL="0" indent="0" algn="ctr">
              <a:buFont typeface="Arial" panose="020B0604020202020204" pitchFamily="34" charset="0"/>
              <a:buNone/>
              <a:defRPr sz="1800"/>
            </a:lvl1pPr>
          </a:lstStyle>
          <a:p>
            <a:pPr lvl="0"/>
            <a:r>
              <a:rPr lang="en-US" altLang="zh-CN" noProof="0"/>
              <a:t>Click to edit Master subtitle style</a:t>
            </a:r>
          </a:p>
        </p:txBody>
      </p:sp>
      <p:sp>
        <p:nvSpPr>
          <p:cNvPr id="2" name="Date Placeholder 3">
            <a:extLst>
              <a:ext uri="{FF2B5EF4-FFF2-40B4-BE49-F238E27FC236}">
                <a16:creationId xmlns:a16="http://schemas.microsoft.com/office/drawing/2014/main" id="{DBAC3CF0-F432-927E-D2F1-4D9D9FFEA98A}"/>
              </a:ext>
            </a:extLst>
          </p:cNvPr>
          <p:cNvSpPr>
            <a:spLocks noGrp="1" noChangeArrowheads="1"/>
          </p:cNvSpPr>
          <p:nvPr>
            <p:ph type="dt" sz="half" idx="10"/>
          </p:nvPr>
        </p:nvSpPr>
        <p:spPr/>
        <p:txBody>
          <a:bodyPr/>
          <a:lstStyle>
            <a:lvl1pPr defTabSz="892175">
              <a:defRPr smtClean="0"/>
            </a:lvl1pPr>
          </a:lstStyle>
          <a:p>
            <a:pPr>
              <a:defRPr/>
            </a:pPr>
            <a:fld id="{0031EE6D-E731-4221-AB26-36D2C4360209}" type="datetime1">
              <a:rPr lang="en-US" altLang="zh-CN"/>
              <a:pPr>
                <a:defRPr/>
              </a:pPr>
              <a:t>6/19/2025</a:t>
            </a:fld>
            <a:endParaRPr lang="en-US" altLang="zh-CN"/>
          </a:p>
        </p:txBody>
      </p:sp>
      <p:sp>
        <p:nvSpPr>
          <p:cNvPr id="3" name="Footer Placeholder 4">
            <a:extLst>
              <a:ext uri="{FF2B5EF4-FFF2-40B4-BE49-F238E27FC236}">
                <a16:creationId xmlns:a16="http://schemas.microsoft.com/office/drawing/2014/main" id="{689EB25F-86F7-4CC7-B54B-AD8E79D7D760}"/>
              </a:ext>
            </a:extLst>
          </p:cNvPr>
          <p:cNvSpPr>
            <a:spLocks noGrp="1" noChangeArrowheads="1"/>
          </p:cNvSpPr>
          <p:nvPr>
            <p:ph type="ftr" sz="quarter" idx="11"/>
          </p:nvPr>
        </p:nvSpPr>
        <p:spPr/>
        <p:txBody>
          <a:bodyPr/>
          <a:lstStyle>
            <a:lvl1pPr defTabSz="892175">
              <a:defRPr/>
            </a:lvl1pPr>
          </a:lstStyle>
          <a:p>
            <a:pPr>
              <a:defRPr/>
            </a:pPr>
            <a:endParaRPr lang="en-US" altLang="zh-CN"/>
          </a:p>
        </p:txBody>
      </p:sp>
      <p:sp>
        <p:nvSpPr>
          <p:cNvPr id="4" name="Slide Number Placeholder 5">
            <a:extLst>
              <a:ext uri="{FF2B5EF4-FFF2-40B4-BE49-F238E27FC236}">
                <a16:creationId xmlns:a16="http://schemas.microsoft.com/office/drawing/2014/main" id="{845A815D-5558-DC39-701F-BA966793CFF2}"/>
              </a:ext>
            </a:extLst>
          </p:cNvPr>
          <p:cNvSpPr>
            <a:spLocks noGrp="1" noChangeArrowheads="1"/>
          </p:cNvSpPr>
          <p:nvPr>
            <p:ph type="sldNum" sz="quarter" idx="12"/>
          </p:nvPr>
        </p:nvSpPr>
        <p:spPr/>
        <p:txBody>
          <a:bodyPr/>
          <a:lstStyle>
            <a:lvl1pPr defTabSz="892175">
              <a:defRPr smtClean="0"/>
            </a:lvl1pPr>
          </a:lstStyle>
          <a:p>
            <a:pPr>
              <a:defRPr/>
            </a:pPr>
            <a:fld id="{3168BA85-01CE-4F76-8025-8DB8221F9754}" type="slidenum">
              <a:rPr lang="en-US" altLang="zh-CN"/>
              <a:pPr>
                <a:defRPr/>
              </a:pPr>
              <a:t>‹#›</a:t>
            </a:fld>
            <a:endParaRPr lang="en-US" altLang="zh-CN"/>
          </a:p>
        </p:txBody>
      </p:sp>
    </p:spTree>
    <p:extLst>
      <p:ext uri="{BB962C8B-B14F-4D97-AF65-F5344CB8AC3E}">
        <p14:creationId xmlns:p14="http://schemas.microsoft.com/office/powerpoint/2010/main" val="2933580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4E5580F-A459-183A-CCAE-370B191D6BD0}"/>
              </a:ext>
            </a:extLst>
          </p:cNvPr>
          <p:cNvSpPr>
            <a:spLocks noGrp="1"/>
          </p:cNvSpPr>
          <p:nvPr>
            <p:ph type="dt" sz="half" idx="10"/>
          </p:nvPr>
        </p:nvSpPr>
        <p:spPr/>
        <p:txBody>
          <a:bodyPr/>
          <a:lstStyle>
            <a:lvl1pPr>
              <a:defRPr smtClean="0"/>
            </a:lvl1pPr>
          </a:lstStyle>
          <a:p>
            <a:pPr>
              <a:defRPr/>
            </a:pPr>
            <a:fld id="{6822E1F5-DF93-4DF9-9D0C-9583C411453D}"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51C8A963-0DAD-1A4E-1D0B-FF196B7A9348}"/>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41AE4900-1385-DDFB-C0F0-F5BEB97378C1}"/>
              </a:ext>
            </a:extLst>
          </p:cNvPr>
          <p:cNvSpPr>
            <a:spLocks noGrp="1"/>
          </p:cNvSpPr>
          <p:nvPr>
            <p:ph type="sldNum" sz="quarter" idx="12"/>
          </p:nvPr>
        </p:nvSpPr>
        <p:spPr/>
        <p:txBody>
          <a:bodyPr/>
          <a:lstStyle>
            <a:lvl1pPr>
              <a:defRPr smtClean="0"/>
            </a:lvl1pPr>
          </a:lstStyle>
          <a:p>
            <a:pPr>
              <a:defRPr/>
            </a:pPr>
            <a:fld id="{7530E441-160C-4563-8E8A-5309E9020B22}" type="slidenum">
              <a:rPr lang="en-US" altLang="zh-CN"/>
              <a:pPr>
                <a:defRPr/>
              </a:pPr>
              <a:t>‹#›</a:t>
            </a:fld>
            <a:endParaRPr lang="en-US" altLang="zh-CN"/>
          </a:p>
        </p:txBody>
      </p:sp>
    </p:spTree>
    <p:extLst>
      <p:ext uri="{BB962C8B-B14F-4D97-AF65-F5344CB8AC3E}">
        <p14:creationId xmlns:p14="http://schemas.microsoft.com/office/powerpoint/2010/main" val="168182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562600" y="534988"/>
            <a:ext cx="1674813" cy="852487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34988" y="534988"/>
            <a:ext cx="4875212" cy="8524875"/>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46199CF-5349-FDB6-B382-3BE1F8D182A5}"/>
              </a:ext>
            </a:extLst>
          </p:cNvPr>
          <p:cNvSpPr>
            <a:spLocks noGrp="1"/>
          </p:cNvSpPr>
          <p:nvPr>
            <p:ph type="dt" sz="half" idx="10"/>
          </p:nvPr>
        </p:nvSpPr>
        <p:spPr/>
        <p:txBody>
          <a:bodyPr/>
          <a:lstStyle>
            <a:lvl1pPr>
              <a:defRPr smtClean="0"/>
            </a:lvl1pPr>
          </a:lstStyle>
          <a:p>
            <a:pPr>
              <a:defRPr/>
            </a:pPr>
            <a:fld id="{716059E4-5468-42F7-AAD2-135A994DB94A}"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D2DBACAB-0D7D-9141-2AA9-808D3964A27C}"/>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2EB8A821-3A35-5104-971D-AFE56214C651}"/>
              </a:ext>
            </a:extLst>
          </p:cNvPr>
          <p:cNvSpPr>
            <a:spLocks noGrp="1"/>
          </p:cNvSpPr>
          <p:nvPr>
            <p:ph type="sldNum" sz="quarter" idx="12"/>
          </p:nvPr>
        </p:nvSpPr>
        <p:spPr/>
        <p:txBody>
          <a:bodyPr/>
          <a:lstStyle>
            <a:lvl1pPr>
              <a:defRPr smtClean="0"/>
            </a:lvl1pPr>
          </a:lstStyle>
          <a:p>
            <a:pPr>
              <a:defRPr/>
            </a:pPr>
            <a:fld id="{817EF258-7420-4B59-8E23-261321A43A04}" type="slidenum">
              <a:rPr lang="en-US" altLang="zh-CN"/>
              <a:pPr>
                <a:defRPr/>
              </a:pPr>
              <a:t>‹#›</a:t>
            </a:fld>
            <a:endParaRPr lang="en-US" altLang="zh-CN"/>
          </a:p>
        </p:txBody>
      </p:sp>
    </p:spTree>
    <p:extLst>
      <p:ext uri="{BB962C8B-B14F-4D97-AF65-F5344CB8AC3E}">
        <p14:creationId xmlns:p14="http://schemas.microsoft.com/office/powerpoint/2010/main" val="335984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03582C2-5183-9A8C-B3E7-97EDB1A7FE54}"/>
              </a:ext>
            </a:extLst>
          </p:cNvPr>
          <p:cNvSpPr>
            <a:spLocks noGrp="1"/>
          </p:cNvSpPr>
          <p:nvPr>
            <p:ph type="dt" sz="half" idx="10"/>
          </p:nvPr>
        </p:nvSpPr>
        <p:spPr/>
        <p:txBody>
          <a:bodyPr/>
          <a:lstStyle>
            <a:lvl1pPr>
              <a:defRPr smtClean="0"/>
            </a:lvl1pPr>
          </a:lstStyle>
          <a:p>
            <a:pPr>
              <a:defRPr/>
            </a:pPr>
            <a:fld id="{7580C415-6649-4627-9B41-6CA50C6E1655}"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F34E57CB-1389-68BC-C625-935D69E44184}"/>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0AAED672-CACB-805A-5AD9-BB78CD8E1AD8}"/>
              </a:ext>
            </a:extLst>
          </p:cNvPr>
          <p:cNvSpPr>
            <a:spLocks noGrp="1"/>
          </p:cNvSpPr>
          <p:nvPr>
            <p:ph type="sldNum" sz="quarter" idx="12"/>
          </p:nvPr>
        </p:nvSpPr>
        <p:spPr/>
        <p:txBody>
          <a:bodyPr/>
          <a:lstStyle>
            <a:lvl1pPr>
              <a:defRPr smtClean="0"/>
            </a:lvl1pPr>
          </a:lstStyle>
          <a:p>
            <a:pPr>
              <a:defRPr/>
            </a:pPr>
            <a:fld id="{F0D0D2C5-FB57-4891-879A-0B02915856D1}" type="slidenum">
              <a:rPr lang="en-US" altLang="zh-CN"/>
              <a:pPr>
                <a:defRPr/>
              </a:pPr>
              <a:t>‹#›</a:t>
            </a:fld>
            <a:endParaRPr lang="en-US" altLang="zh-CN"/>
          </a:p>
        </p:txBody>
      </p:sp>
    </p:spTree>
    <p:extLst>
      <p:ext uri="{BB962C8B-B14F-4D97-AF65-F5344CB8AC3E}">
        <p14:creationId xmlns:p14="http://schemas.microsoft.com/office/powerpoint/2010/main" val="229848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30225" y="2508250"/>
            <a:ext cx="6704013" cy="4183063"/>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530225" y="6731000"/>
            <a:ext cx="6704013" cy="2200275"/>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8ECAC4F-84B4-0FD7-9903-4749C424D6AB}"/>
              </a:ext>
            </a:extLst>
          </p:cNvPr>
          <p:cNvSpPr>
            <a:spLocks noGrp="1"/>
          </p:cNvSpPr>
          <p:nvPr>
            <p:ph type="dt" sz="half" idx="10"/>
          </p:nvPr>
        </p:nvSpPr>
        <p:spPr/>
        <p:txBody>
          <a:bodyPr/>
          <a:lstStyle>
            <a:lvl1pPr>
              <a:defRPr smtClean="0"/>
            </a:lvl1pPr>
          </a:lstStyle>
          <a:p>
            <a:pPr>
              <a:defRPr/>
            </a:pPr>
            <a:fld id="{03D7B437-E706-454E-B2C9-B636CF045244}"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1B858FB1-11EF-EBFB-F83C-3A2C267F71AC}"/>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4DC86AE0-36CD-3562-BE7E-CAD518BF22F9}"/>
              </a:ext>
            </a:extLst>
          </p:cNvPr>
          <p:cNvSpPr>
            <a:spLocks noGrp="1"/>
          </p:cNvSpPr>
          <p:nvPr>
            <p:ph type="sldNum" sz="quarter" idx="12"/>
          </p:nvPr>
        </p:nvSpPr>
        <p:spPr/>
        <p:txBody>
          <a:bodyPr/>
          <a:lstStyle>
            <a:lvl1pPr>
              <a:defRPr smtClean="0"/>
            </a:lvl1pPr>
          </a:lstStyle>
          <a:p>
            <a:pPr>
              <a:defRPr/>
            </a:pPr>
            <a:fld id="{1AD1C4E9-4F7E-40F3-8E44-4B2D368D8719}" type="slidenum">
              <a:rPr lang="en-US" altLang="zh-CN"/>
              <a:pPr>
                <a:defRPr/>
              </a:pPr>
              <a:t>‹#›</a:t>
            </a:fld>
            <a:endParaRPr lang="en-US" altLang="zh-CN"/>
          </a:p>
        </p:txBody>
      </p:sp>
    </p:spTree>
    <p:extLst>
      <p:ext uri="{BB962C8B-B14F-4D97-AF65-F5344CB8AC3E}">
        <p14:creationId xmlns:p14="http://schemas.microsoft.com/office/powerpoint/2010/main" val="2899372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534988" y="2678113"/>
            <a:ext cx="3275012" cy="63817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3962400" y="2678113"/>
            <a:ext cx="3275013" cy="63817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F9EC9873-92D5-D070-563B-1C6E78A93FF9}"/>
              </a:ext>
            </a:extLst>
          </p:cNvPr>
          <p:cNvSpPr>
            <a:spLocks noGrp="1"/>
          </p:cNvSpPr>
          <p:nvPr>
            <p:ph type="dt" sz="half" idx="10"/>
          </p:nvPr>
        </p:nvSpPr>
        <p:spPr/>
        <p:txBody>
          <a:bodyPr/>
          <a:lstStyle>
            <a:lvl1pPr>
              <a:defRPr smtClean="0"/>
            </a:lvl1pPr>
          </a:lstStyle>
          <a:p>
            <a:pPr>
              <a:defRPr/>
            </a:pPr>
            <a:fld id="{84402CAD-F2B7-4835-ACF4-9EF95BD8FFAA}" type="datetime1">
              <a:rPr lang="en-US" altLang="zh-CN"/>
              <a:pPr>
                <a:defRPr/>
              </a:pPr>
              <a:t>6/19/2025</a:t>
            </a:fld>
            <a:endParaRPr lang="en-US" altLang="zh-CN"/>
          </a:p>
        </p:txBody>
      </p:sp>
      <p:sp>
        <p:nvSpPr>
          <p:cNvPr id="6" name="页脚占位符 5">
            <a:extLst>
              <a:ext uri="{FF2B5EF4-FFF2-40B4-BE49-F238E27FC236}">
                <a16:creationId xmlns:a16="http://schemas.microsoft.com/office/drawing/2014/main" id="{27BDB139-7B4F-684E-9E56-12238A48210D}"/>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6">
            <a:extLst>
              <a:ext uri="{FF2B5EF4-FFF2-40B4-BE49-F238E27FC236}">
                <a16:creationId xmlns:a16="http://schemas.microsoft.com/office/drawing/2014/main" id="{B685FC68-3F2F-43A5-D942-8B5228E309B0}"/>
              </a:ext>
            </a:extLst>
          </p:cNvPr>
          <p:cNvSpPr>
            <a:spLocks noGrp="1"/>
          </p:cNvSpPr>
          <p:nvPr>
            <p:ph type="sldNum" sz="quarter" idx="12"/>
          </p:nvPr>
        </p:nvSpPr>
        <p:spPr/>
        <p:txBody>
          <a:bodyPr/>
          <a:lstStyle>
            <a:lvl1pPr>
              <a:defRPr smtClean="0"/>
            </a:lvl1pPr>
          </a:lstStyle>
          <a:p>
            <a:pPr>
              <a:defRPr/>
            </a:pPr>
            <a:fld id="{40482EEF-1E71-4693-A053-F1748BDB735A}" type="slidenum">
              <a:rPr lang="en-US" altLang="zh-CN"/>
              <a:pPr>
                <a:defRPr/>
              </a:pPr>
              <a:t>‹#›</a:t>
            </a:fld>
            <a:endParaRPr lang="en-US" altLang="zh-CN"/>
          </a:p>
        </p:txBody>
      </p:sp>
    </p:spTree>
    <p:extLst>
      <p:ext uri="{BB962C8B-B14F-4D97-AF65-F5344CB8AC3E}">
        <p14:creationId xmlns:p14="http://schemas.microsoft.com/office/powerpoint/2010/main" val="410272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4988" y="534988"/>
            <a:ext cx="6704012" cy="1944687"/>
          </a:xfrm>
        </p:spPr>
        <p:txBody>
          <a:bodyPr/>
          <a:lstStyle/>
          <a:p>
            <a:r>
              <a:rPr lang="zh-CN" altLang="en-US"/>
              <a:t>单击此处编辑母版标题样式</a:t>
            </a:r>
          </a:p>
        </p:txBody>
      </p:sp>
      <p:sp>
        <p:nvSpPr>
          <p:cNvPr id="3" name="文本占位符 2"/>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534988" y="3673475"/>
            <a:ext cx="3287712" cy="54054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3935413" y="3673475"/>
            <a:ext cx="3303587" cy="54054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6178A871-3144-5C7A-E5B0-784C0BE05D13}"/>
              </a:ext>
            </a:extLst>
          </p:cNvPr>
          <p:cNvSpPr>
            <a:spLocks noGrp="1"/>
          </p:cNvSpPr>
          <p:nvPr>
            <p:ph type="dt" sz="half" idx="10"/>
          </p:nvPr>
        </p:nvSpPr>
        <p:spPr/>
        <p:txBody>
          <a:bodyPr/>
          <a:lstStyle>
            <a:lvl1pPr>
              <a:defRPr smtClean="0"/>
            </a:lvl1pPr>
          </a:lstStyle>
          <a:p>
            <a:pPr>
              <a:defRPr/>
            </a:pPr>
            <a:fld id="{87C1280F-CCA1-4D9C-9EF1-DEFF33673D41}" type="datetime1">
              <a:rPr lang="en-US" altLang="zh-CN"/>
              <a:pPr>
                <a:defRPr/>
              </a:pPr>
              <a:t>6/19/2025</a:t>
            </a:fld>
            <a:endParaRPr lang="en-US" altLang="zh-CN"/>
          </a:p>
        </p:txBody>
      </p:sp>
      <p:sp>
        <p:nvSpPr>
          <p:cNvPr id="8" name="页脚占位符 7">
            <a:extLst>
              <a:ext uri="{FF2B5EF4-FFF2-40B4-BE49-F238E27FC236}">
                <a16:creationId xmlns:a16="http://schemas.microsoft.com/office/drawing/2014/main" id="{B3DC005E-F24B-333A-2AD4-962652FE5F97}"/>
              </a:ext>
            </a:extLst>
          </p:cNvPr>
          <p:cNvSpPr>
            <a:spLocks noGrp="1"/>
          </p:cNvSpPr>
          <p:nvPr>
            <p:ph type="ftr" sz="quarter" idx="11"/>
          </p:nvPr>
        </p:nvSpPr>
        <p:spPr/>
        <p:txBody>
          <a:bodyPr/>
          <a:lstStyle>
            <a:lvl1pPr>
              <a:defRPr/>
            </a:lvl1pPr>
          </a:lstStyle>
          <a:p>
            <a:pPr>
              <a:defRPr/>
            </a:pPr>
            <a:endParaRPr lang="en-US" altLang="zh-CN"/>
          </a:p>
        </p:txBody>
      </p:sp>
      <p:sp>
        <p:nvSpPr>
          <p:cNvPr id="9" name="灯片编号占位符 8">
            <a:extLst>
              <a:ext uri="{FF2B5EF4-FFF2-40B4-BE49-F238E27FC236}">
                <a16:creationId xmlns:a16="http://schemas.microsoft.com/office/drawing/2014/main" id="{897A9309-841F-C39D-4236-58F4B57DA560}"/>
              </a:ext>
            </a:extLst>
          </p:cNvPr>
          <p:cNvSpPr>
            <a:spLocks noGrp="1"/>
          </p:cNvSpPr>
          <p:nvPr>
            <p:ph type="sldNum" sz="quarter" idx="12"/>
          </p:nvPr>
        </p:nvSpPr>
        <p:spPr/>
        <p:txBody>
          <a:bodyPr/>
          <a:lstStyle>
            <a:lvl1pPr>
              <a:defRPr smtClean="0"/>
            </a:lvl1pPr>
          </a:lstStyle>
          <a:p>
            <a:pPr>
              <a:defRPr/>
            </a:pPr>
            <a:fld id="{5E73E373-B6C5-49BF-8ED5-6728E2BC853B}" type="slidenum">
              <a:rPr lang="en-US" altLang="zh-CN"/>
              <a:pPr>
                <a:defRPr/>
              </a:pPr>
              <a:t>‹#›</a:t>
            </a:fld>
            <a:endParaRPr lang="en-US" altLang="zh-CN"/>
          </a:p>
        </p:txBody>
      </p:sp>
    </p:spTree>
    <p:extLst>
      <p:ext uri="{BB962C8B-B14F-4D97-AF65-F5344CB8AC3E}">
        <p14:creationId xmlns:p14="http://schemas.microsoft.com/office/powerpoint/2010/main" val="3185204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F9A10AE-A0CB-556F-8F94-B62B2C8E6044}"/>
              </a:ext>
            </a:extLst>
          </p:cNvPr>
          <p:cNvSpPr>
            <a:spLocks noGrp="1"/>
          </p:cNvSpPr>
          <p:nvPr>
            <p:ph type="dt" sz="half" idx="10"/>
          </p:nvPr>
        </p:nvSpPr>
        <p:spPr/>
        <p:txBody>
          <a:bodyPr/>
          <a:lstStyle>
            <a:lvl1pPr>
              <a:defRPr smtClean="0"/>
            </a:lvl1pPr>
          </a:lstStyle>
          <a:p>
            <a:pPr>
              <a:defRPr/>
            </a:pPr>
            <a:fld id="{9B558CA2-ACF2-4C2C-B906-62386383535C}" type="datetime1">
              <a:rPr lang="en-US" altLang="zh-CN"/>
              <a:pPr>
                <a:defRPr/>
              </a:pPr>
              <a:t>6/19/2025</a:t>
            </a:fld>
            <a:endParaRPr lang="en-US" altLang="zh-CN"/>
          </a:p>
        </p:txBody>
      </p:sp>
      <p:sp>
        <p:nvSpPr>
          <p:cNvPr id="4" name="页脚占位符 3">
            <a:extLst>
              <a:ext uri="{FF2B5EF4-FFF2-40B4-BE49-F238E27FC236}">
                <a16:creationId xmlns:a16="http://schemas.microsoft.com/office/drawing/2014/main" id="{8FF0F703-7CB3-1FE1-D45C-9379BF8BBA71}"/>
              </a:ext>
            </a:extLst>
          </p:cNvPr>
          <p:cNvSpPr>
            <a:spLocks noGrp="1"/>
          </p:cNvSpPr>
          <p:nvPr>
            <p:ph type="ftr" sz="quarter" idx="11"/>
          </p:nvPr>
        </p:nvSpPr>
        <p:spPr/>
        <p:txBody>
          <a:bodyPr/>
          <a:lstStyle>
            <a:lvl1pPr>
              <a:defRPr/>
            </a:lvl1pPr>
          </a:lstStyle>
          <a:p>
            <a:pPr>
              <a:defRPr/>
            </a:pPr>
            <a:endParaRPr lang="en-US" altLang="zh-CN"/>
          </a:p>
        </p:txBody>
      </p:sp>
      <p:sp>
        <p:nvSpPr>
          <p:cNvPr id="5" name="灯片编号占位符 4">
            <a:extLst>
              <a:ext uri="{FF2B5EF4-FFF2-40B4-BE49-F238E27FC236}">
                <a16:creationId xmlns:a16="http://schemas.microsoft.com/office/drawing/2014/main" id="{96A6BFBF-0584-E1CF-68C1-6BA7A3FF814A}"/>
              </a:ext>
            </a:extLst>
          </p:cNvPr>
          <p:cNvSpPr>
            <a:spLocks noGrp="1"/>
          </p:cNvSpPr>
          <p:nvPr>
            <p:ph type="sldNum" sz="quarter" idx="12"/>
          </p:nvPr>
        </p:nvSpPr>
        <p:spPr/>
        <p:txBody>
          <a:bodyPr/>
          <a:lstStyle>
            <a:lvl1pPr>
              <a:defRPr smtClean="0"/>
            </a:lvl1pPr>
          </a:lstStyle>
          <a:p>
            <a:pPr>
              <a:defRPr/>
            </a:pPr>
            <a:fld id="{0E75E6A6-021C-424E-A337-F687F6889492}" type="slidenum">
              <a:rPr lang="en-US" altLang="zh-CN"/>
              <a:pPr>
                <a:defRPr/>
              </a:pPr>
              <a:t>‹#›</a:t>
            </a:fld>
            <a:endParaRPr lang="en-US" altLang="zh-CN"/>
          </a:p>
        </p:txBody>
      </p:sp>
    </p:spTree>
    <p:extLst>
      <p:ext uri="{BB962C8B-B14F-4D97-AF65-F5344CB8AC3E}">
        <p14:creationId xmlns:p14="http://schemas.microsoft.com/office/powerpoint/2010/main" val="2132789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48C7962-39BB-A000-F11A-EE9CF5C7F6A8}"/>
              </a:ext>
            </a:extLst>
          </p:cNvPr>
          <p:cNvSpPr>
            <a:spLocks noGrp="1"/>
          </p:cNvSpPr>
          <p:nvPr>
            <p:ph type="dt" sz="half" idx="10"/>
          </p:nvPr>
        </p:nvSpPr>
        <p:spPr/>
        <p:txBody>
          <a:bodyPr/>
          <a:lstStyle>
            <a:lvl1pPr>
              <a:defRPr smtClean="0"/>
            </a:lvl1pPr>
          </a:lstStyle>
          <a:p>
            <a:pPr>
              <a:defRPr/>
            </a:pPr>
            <a:fld id="{B802C49A-8315-4EC9-B20F-BABE0A75CAEF}" type="datetime1">
              <a:rPr lang="en-US" altLang="zh-CN"/>
              <a:pPr>
                <a:defRPr/>
              </a:pPr>
              <a:t>6/19/2025</a:t>
            </a:fld>
            <a:endParaRPr lang="en-US" altLang="zh-CN"/>
          </a:p>
        </p:txBody>
      </p:sp>
      <p:sp>
        <p:nvSpPr>
          <p:cNvPr id="3" name="页脚占位符 2">
            <a:extLst>
              <a:ext uri="{FF2B5EF4-FFF2-40B4-BE49-F238E27FC236}">
                <a16:creationId xmlns:a16="http://schemas.microsoft.com/office/drawing/2014/main" id="{27789298-0158-685C-8160-AAAF715B3847}"/>
              </a:ext>
            </a:extLst>
          </p:cNvPr>
          <p:cNvSpPr>
            <a:spLocks noGrp="1"/>
          </p:cNvSpPr>
          <p:nvPr>
            <p:ph type="ftr" sz="quarter" idx="11"/>
          </p:nvPr>
        </p:nvSpPr>
        <p:spPr/>
        <p:txBody>
          <a:bodyPr/>
          <a:lstStyle>
            <a:lvl1pPr>
              <a:defRPr/>
            </a:lvl1pPr>
          </a:lstStyle>
          <a:p>
            <a:pPr>
              <a:defRPr/>
            </a:pPr>
            <a:endParaRPr lang="en-US" altLang="zh-CN"/>
          </a:p>
        </p:txBody>
      </p:sp>
      <p:sp>
        <p:nvSpPr>
          <p:cNvPr id="4" name="灯片编号占位符 3">
            <a:extLst>
              <a:ext uri="{FF2B5EF4-FFF2-40B4-BE49-F238E27FC236}">
                <a16:creationId xmlns:a16="http://schemas.microsoft.com/office/drawing/2014/main" id="{87BF5940-D8A3-9CC6-8005-C46A8DEA1429}"/>
              </a:ext>
            </a:extLst>
          </p:cNvPr>
          <p:cNvSpPr>
            <a:spLocks noGrp="1"/>
          </p:cNvSpPr>
          <p:nvPr>
            <p:ph type="sldNum" sz="quarter" idx="12"/>
          </p:nvPr>
        </p:nvSpPr>
        <p:spPr/>
        <p:txBody>
          <a:bodyPr/>
          <a:lstStyle>
            <a:lvl1pPr>
              <a:defRPr smtClean="0"/>
            </a:lvl1pPr>
          </a:lstStyle>
          <a:p>
            <a:pPr>
              <a:defRPr/>
            </a:pPr>
            <a:fld id="{73BC0E21-F0AD-47ED-93D5-8A822DBF6E57}" type="slidenum">
              <a:rPr lang="en-US" altLang="zh-CN"/>
              <a:pPr>
                <a:defRPr/>
              </a:pPr>
              <a:t>‹#›</a:t>
            </a:fld>
            <a:endParaRPr lang="en-US" altLang="zh-CN"/>
          </a:p>
        </p:txBody>
      </p:sp>
    </p:spTree>
    <p:extLst>
      <p:ext uri="{BB962C8B-B14F-4D97-AF65-F5344CB8AC3E}">
        <p14:creationId xmlns:p14="http://schemas.microsoft.com/office/powerpoint/2010/main" val="1816453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4988" y="669925"/>
            <a:ext cx="2506662" cy="2347913"/>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F426BA9-1B73-33B1-75EC-116CF2255DC2}"/>
              </a:ext>
            </a:extLst>
          </p:cNvPr>
          <p:cNvSpPr>
            <a:spLocks noGrp="1"/>
          </p:cNvSpPr>
          <p:nvPr>
            <p:ph type="dt" sz="half" idx="10"/>
          </p:nvPr>
        </p:nvSpPr>
        <p:spPr/>
        <p:txBody>
          <a:bodyPr/>
          <a:lstStyle>
            <a:lvl1pPr>
              <a:defRPr smtClean="0"/>
            </a:lvl1pPr>
          </a:lstStyle>
          <a:p>
            <a:pPr>
              <a:defRPr/>
            </a:pPr>
            <a:fld id="{8C973F27-FA4D-4410-B74B-C261BAFF07EA}" type="datetime1">
              <a:rPr lang="en-US" altLang="zh-CN"/>
              <a:pPr>
                <a:defRPr/>
              </a:pPr>
              <a:t>6/19/2025</a:t>
            </a:fld>
            <a:endParaRPr lang="en-US" altLang="zh-CN"/>
          </a:p>
        </p:txBody>
      </p:sp>
      <p:sp>
        <p:nvSpPr>
          <p:cNvPr id="6" name="页脚占位符 5">
            <a:extLst>
              <a:ext uri="{FF2B5EF4-FFF2-40B4-BE49-F238E27FC236}">
                <a16:creationId xmlns:a16="http://schemas.microsoft.com/office/drawing/2014/main" id="{AA2D43EF-3ABC-4B90-8AB6-F57E66797D68}"/>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6">
            <a:extLst>
              <a:ext uri="{FF2B5EF4-FFF2-40B4-BE49-F238E27FC236}">
                <a16:creationId xmlns:a16="http://schemas.microsoft.com/office/drawing/2014/main" id="{49CE2CBA-FE49-FCE4-59B5-F80398E52684}"/>
              </a:ext>
            </a:extLst>
          </p:cNvPr>
          <p:cNvSpPr>
            <a:spLocks noGrp="1"/>
          </p:cNvSpPr>
          <p:nvPr>
            <p:ph type="sldNum" sz="quarter" idx="12"/>
          </p:nvPr>
        </p:nvSpPr>
        <p:spPr/>
        <p:txBody>
          <a:bodyPr/>
          <a:lstStyle>
            <a:lvl1pPr>
              <a:defRPr smtClean="0"/>
            </a:lvl1pPr>
          </a:lstStyle>
          <a:p>
            <a:pPr>
              <a:defRPr/>
            </a:pPr>
            <a:fld id="{92C0F7FD-86F2-419D-88BE-16FD339325EC}" type="slidenum">
              <a:rPr lang="en-US" altLang="zh-CN"/>
              <a:pPr>
                <a:defRPr/>
              </a:pPr>
              <a:t>‹#›</a:t>
            </a:fld>
            <a:endParaRPr lang="en-US" altLang="zh-CN"/>
          </a:p>
        </p:txBody>
      </p:sp>
    </p:spTree>
    <p:extLst>
      <p:ext uri="{BB962C8B-B14F-4D97-AF65-F5344CB8AC3E}">
        <p14:creationId xmlns:p14="http://schemas.microsoft.com/office/powerpoint/2010/main" val="3308452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4988" y="669925"/>
            <a:ext cx="2506662" cy="2347913"/>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E6DE654-6F2C-D037-22AC-0B659CFBBBD5}"/>
              </a:ext>
            </a:extLst>
          </p:cNvPr>
          <p:cNvSpPr>
            <a:spLocks noGrp="1"/>
          </p:cNvSpPr>
          <p:nvPr>
            <p:ph type="dt" sz="half" idx="10"/>
          </p:nvPr>
        </p:nvSpPr>
        <p:spPr/>
        <p:txBody>
          <a:bodyPr/>
          <a:lstStyle>
            <a:lvl1pPr>
              <a:defRPr smtClean="0"/>
            </a:lvl1pPr>
          </a:lstStyle>
          <a:p>
            <a:pPr>
              <a:defRPr/>
            </a:pPr>
            <a:fld id="{958B5014-CBE4-46A6-B1E5-B14BAB07D5BA}" type="datetime1">
              <a:rPr lang="en-US" altLang="zh-CN"/>
              <a:pPr>
                <a:defRPr/>
              </a:pPr>
              <a:t>6/19/2025</a:t>
            </a:fld>
            <a:endParaRPr lang="en-US" altLang="zh-CN"/>
          </a:p>
        </p:txBody>
      </p:sp>
      <p:sp>
        <p:nvSpPr>
          <p:cNvPr id="6" name="页脚占位符 5">
            <a:extLst>
              <a:ext uri="{FF2B5EF4-FFF2-40B4-BE49-F238E27FC236}">
                <a16:creationId xmlns:a16="http://schemas.microsoft.com/office/drawing/2014/main" id="{1F82C439-E82C-BDF6-2ECE-035EA146B597}"/>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6">
            <a:extLst>
              <a:ext uri="{FF2B5EF4-FFF2-40B4-BE49-F238E27FC236}">
                <a16:creationId xmlns:a16="http://schemas.microsoft.com/office/drawing/2014/main" id="{39D956E3-FC48-E15D-B66A-9E2C7EC0E706}"/>
              </a:ext>
            </a:extLst>
          </p:cNvPr>
          <p:cNvSpPr>
            <a:spLocks noGrp="1"/>
          </p:cNvSpPr>
          <p:nvPr>
            <p:ph type="sldNum" sz="quarter" idx="12"/>
          </p:nvPr>
        </p:nvSpPr>
        <p:spPr/>
        <p:txBody>
          <a:bodyPr/>
          <a:lstStyle>
            <a:lvl1pPr>
              <a:defRPr smtClean="0"/>
            </a:lvl1pPr>
          </a:lstStyle>
          <a:p>
            <a:pPr>
              <a:defRPr/>
            </a:pPr>
            <a:fld id="{43781200-F876-4D43-A609-27BEEC019725}" type="slidenum">
              <a:rPr lang="en-US" altLang="zh-CN"/>
              <a:pPr>
                <a:defRPr/>
              </a:pPr>
              <a:t>‹#›</a:t>
            </a:fld>
            <a:endParaRPr lang="en-US" altLang="zh-CN"/>
          </a:p>
        </p:txBody>
      </p:sp>
    </p:spTree>
    <p:extLst>
      <p:ext uri="{BB962C8B-B14F-4D97-AF65-F5344CB8AC3E}">
        <p14:creationId xmlns:p14="http://schemas.microsoft.com/office/powerpoint/2010/main" val="304305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A9A0476-91C5-7FCE-C310-2DB5687F28D6}"/>
              </a:ext>
            </a:extLst>
          </p:cNvPr>
          <p:cNvSpPr>
            <a:spLocks noGrp="1" noChangeArrowheads="1"/>
          </p:cNvSpPr>
          <p:nvPr>
            <p:ph type="title"/>
          </p:nvPr>
        </p:nvSpPr>
        <p:spPr bwMode="auto">
          <a:xfrm>
            <a:off x="534988" y="534988"/>
            <a:ext cx="6702425" cy="1944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Text Placeholder 2">
            <a:extLst>
              <a:ext uri="{FF2B5EF4-FFF2-40B4-BE49-F238E27FC236}">
                <a16:creationId xmlns:a16="http://schemas.microsoft.com/office/drawing/2014/main" id="{08E01B05-E5B4-B0E6-C3F6-950997303F3A}"/>
              </a:ext>
            </a:extLst>
          </p:cNvPr>
          <p:cNvSpPr>
            <a:spLocks noGrp="1" noChangeArrowheads="1"/>
          </p:cNvSpPr>
          <p:nvPr>
            <p:ph type="body" idx="1"/>
          </p:nvPr>
        </p:nvSpPr>
        <p:spPr bwMode="auto">
          <a:xfrm>
            <a:off x="534988" y="2678113"/>
            <a:ext cx="6702425" cy="6381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9" name="Date Placeholder 3">
            <a:extLst>
              <a:ext uri="{FF2B5EF4-FFF2-40B4-BE49-F238E27FC236}">
                <a16:creationId xmlns:a16="http://schemas.microsoft.com/office/drawing/2014/main" id="{DF8E8327-4480-3548-67C8-B8C980D8EAE5}"/>
              </a:ext>
            </a:extLst>
          </p:cNvPr>
          <p:cNvSpPr>
            <a:spLocks noGrp="1" noChangeArrowheads="1"/>
          </p:cNvSpPr>
          <p:nvPr>
            <p:ph type="dt" sz="half" idx="2"/>
          </p:nvPr>
        </p:nvSpPr>
        <p:spPr bwMode="auto">
          <a:xfrm>
            <a:off x="534988" y="9323388"/>
            <a:ext cx="1747837" cy="534987"/>
          </a:xfrm>
          <a:prstGeom prst="rect">
            <a:avLst/>
          </a:prstGeom>
          <a:noFill/>
          <a:ln>
            <a:noFill/>
          </a:ln>
          <a:effectLst/>
        </p:spPr>
        <p:txBody>
          <a:bodyPr vert="horz" wrap="square" lIns="91440" tIns="45720" rIns="91440" bIns="45720" numCol="1" anchor="ctr" anchorCtr="0" compatLnSpc="1">
            <a:prstTxWarp prst="textNoShape">
              <a:avLst/>
            </a:prstTxWarp>
          </a:bodyPr>
          <a:lstStyle>
            <a:lvl1pPr defTabSz="711200" eaLnBrk="1" hangingPunct="1">
              <a:buSzPct val="100000"/>
              <a:defRPr sz="900" smtClean="0">
                <a:solidFill>
                  <a:srgbClr val="767676"/>
                </a:solidFill>
                <a:ea typeface="宋体" panose="02010600030101010101" pitchFamily="2" charset="-122"/>
                <a:cs typeface="+mn-cs"/>
              </a:defRPr>
            </a:lvl1pPr>
          </a:lstStyle>
          <a:p>
            <a:pPr>
              <a:defRPr/>
            </a:pPr>
            <a:fld id="{0FDCBC10-5FBA-47FE-9194-55CB8ACF872E}" type="datetime1">
              <a:rPr lang="en-US" altLang="zh-CN"/>
              <a:pPr>
                <a:defRPr/>
              </a:pPr>
              <a:t>6/19/2025</a:t>
            </a:fld>
            <a:endParaRPr lang="en-US" altLang="zh-CN"/>
          </a:p>
        </p:txBody>
      </p:sp>
      <p:sp>
        <p:nvSpPr>
          <p:cNvPr id="1030" name="Footer Placeholder 4">
            <a:extLst>
              <a:ext uri="{FF2B5EF4-FFF2-40B4-BE49-F238E27FC236}">
                <a16:creationId xmlns:a16="http://schemas.microsoft.com/office/drawing/2014/main" id="{0AE1CA8E-049C-D809-31CE-1B51859CCD09}"/>
              </a:ext>
            </a:extLst>
          </p:cNvPr>
          <p:cNvSpPr>
            <a:spLocks noGrp="1" noChangeArrowheads="1"/>
          </p:cNvSpPr>
          <p:nvPr>
            <p:ph type="ftr" sz="quarter" idx="3"/>
          </p:nvPr>
        </p:nvSpPr>
        <p:spPr bwMode="auto">
          <a:xfrm>
            <a:off x="2574925" y="9323388"/>
            <a:ext cx="2622550" cy="534987"/>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ctr" defTabSz="711200" eaLnBrk="1" hangingPunct="1">
              <a:buSzPct val="100000"/>
              <a:defRPr sz="900">
                <a:solidFill>
                  <a:srgbClr val="767676"/>
                </a:solidFill>
                <a:ea typeface="宋体" panose="02010600030101010101" pitchFamily="2" charset="-122"/>
                <a:cs typeface="+mn-cs"/>
              </a:defRPr>
            </a:lvl1pPr>
          </a:lstStyle>
          <a:p>
            <a:pPr>
              <a:defRPr/>
            </a:pPr>
            <a:endParaRPr lang="en-US" altLang="zh-CN"/>
          </a:p>
        </p:txBody>
      </p:sp>
      <p:sp>
        <p:nvSpPr>
          <p:cNvPr id="1031" name="Slide Number Placeholder 5">
            <a:extLst>
              <a:ext uri="{FF2B5EF4-FFF2-40B4-BE49-F238E27FC236}">
                <a16:creationId xmlns:a16="http://schemas.microsoft.com/office/drawing/2014/main" id="{5DEEA19B-5ABD-ED71-BA83-BE8B6FB8A160}"/>
              </a:ext>
            </a:extLst>
          </p:cNvPr>
          <p:cNvSpPr>
            <a:spLocks noGrp="1" noChangeArrowheads="1"/>
          </p:cNvSpPr>
          <p:nvPr>
            <p:ph type="sldNum" sz="quarter" idx="4"/>
          </p:nvPr>
        </p:nvSpPr>
        <p:spPr bwMode="auto">
          <a:xfrm>
            <a:off x="5489575" y="9323388"/>
            <a:ext cx="1747838" cy="534987"/>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r" defTabSz="711200" eaLnBrk="1" hangingPunct="1">
              <a:buSzPct val="100000"/>
              <a:defRPr sz="900" smtClean="0">
                <a:solidFill>
                  <a:srgbClr val="767676"/>
                </a:solidFill>
                <a:ea typeface="宋体" panose="02010600030101010101" pitchFamily="2" charset="-122"/>
                <a:cs typeface="+mn-cs"/>
              </a:defRPr>
            </a:lvl1pPr>
          </a:lstStyle>
          <a:p>
            <a:pPr>
              <a:defRPr/>
            </a:pPr>
            <a:fld id="{0683A592-AE8E-4B87-A4C5-B102A835B2E4}"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defTabSz="711200" rtl="0" eaLnBrk="0" fontAlgn="base" hangingPunct="0">
        <a:lnSpc>
          <a:spcPct val="90000"/>
        </a:lnSpc>
        <a:spcBef>
          <a:spcPct val="0"/>
        </a:spcBef>
        <a:spcAft>
          <a:spcPct val="0"/>
        </a:spcAft>
        <a:buSzPct val="100000"/>
        <a:defRPr sz="3400" kern="1200">
          <a:solidFill>
            <a:schemeClr val="tx1"/>
          </a:solidFill>
          <a:latin typeface="+mj-lt"/>
          <a:ea typeface="+mj-ea"/>
          <a:cs typeface="+mj-cs"/>
        </a:defRPr>
      </a:lvl1pPr>
      <a:lvl2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2pPr>
      <a:lvl3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3pPr>
      <a:lvl4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4pPr>
      <a:lvl5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5pPr>
      <a:lvl6pPr marL="4572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6pPr>
      <a:lvl7pPr marL="9144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7pPr>
      <a:lvl8pPr marL="13716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8pPr>
      <a:lvl9pPr marL="18288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9pPr>
    </p:titleStyle>
    <p:bodyStyle>
      <a:lvl1pPr marL="177800" indent="-177800" algn="l" defTabSz="711200" rtl="0" eaLnBrk="0" fontAlgn="base" hangingPunct="0">
        <a:lnSpc>
          <a:spcPct val="90000"/>
        </a:lnSpc>
        <a:spcBef>
          <a:spcPts val="775"/>
        </a:spcBef>
        <a:spcAft>
          <a:spcPct val="0"/>
        </a:spcAft>
        <a:buSzPct val="100000"/>
        <a:buFont typeface="Arial" panose="020B0604020202020204" pitchFamily="34" charset="0"/>
        <a:buChar char="•"/>
        <a:defRPr sz="2100" kern="1200">
          <a:solidFill>
            <a:schemeClr val="tx1"/>
          </a:solidFill>
          <a:latin typeface="+mn-lt"/>
          <a:ea typeface="+mn-ea"/>
          <a:cs typeface="+mn-cs"/>
        </a:defRPr>
      </a:lvl1pPr>
      <a:lvl2pPr marL="533400" indent="-177800" algn="l" defTabSz="711200" rtl="0" eaLnBrk="0" fontAlgn="base" hangingPunct="0">
        <a:lnSpc>
          <a:spcPct val="90000"/>
        </a:lnSpc>
        <a:spcBef>
          <a:spcPts val="388"/>
        </a:spcBef>
        <a:spcAft>
          <a:spcPct val="0"/>
        </a:spcAft>
        <a:buSzPct val="100000"/>
        <a:buFont typeface="Arial" panose="020B0604020202020204" pitchFamily="34" charset="0"/>
        <a:buChar char="•"/>
        <a:defRPr kern="1200">
          <a:solidFill>
            <a:schemeClr val="tx1"/>
          </a:solidFill>
          <a:latin typeface="+mn-lt"/>
          <a:ea typeface="+mn-ea"/>
          <a:cs typeface="+mn-cs"/>
        </a:defRPr>
      </a:lvl2pPr>
      <a:lvl3pPr marL="890588" indent="-177800" algn="l" defTabSz="711200" rtl="0" eaLnBrk="0" fontAlgn="base" hangingPunct="0">
        <a:lnSpc>
          <a:spcPct val="90000"/>
        </a:lnSpc>
        <a:spcBef>
          <a:spcPts val="388"/>
        </a:spcBef>
        <a:spcAft>
          <a:spcPct val="0"/>
        </a:spcAft>
        <a:buSzPct val="100000"/>
        <a:buFont typeface="Arial" panose="020B0604020202020204" pitchFamily="34" charset="0"/>
        <a:buChar char="•"/>
        <a:defRPr sz="1500" kern="1200">
          <a:solidFill>
            <a:schemeClr val="tx1"/>
          </a:solidFill>
          <a:latin typeface="+mn-lt"/>
          <a:ea typeface="+mn-ea"/>
          <a:cs typeface="+mn-cs"/>
        </a:defRPr>
      </a:lvl3pPr>
      <a:lvl4pPr marL="1246188" indent="-177800" algn="l" defTabSz="711200" rtl="0" eaLnBrk="0" fontAlgn="base" hangingPunct="0">
        <a:lnSpc>
          <a:spcPct val="90000"/>
        </a:lnSpc>
        <a:spcBef>
          <a:spcPts val="388"/>
        </a:spcBef>
        <a:spcAft>
          <a:spcPct val="0"/>
        </a:spcAft>
        <a:buSzPct val="100000"/>
        <a:buFont typeface="Arial" panose="020B0604020202020204" pitchFamily="34" charset="0"/>
        <a:buChar char="•"/>
        <a:defRPr sz="1400" kern="1200">
          <a:solidFill>
            <a:schemeClr val="tx1"/>
          </a:solidFill>
          <a:latin typeface="+mn-lt"/>
          <a:ea typeface="+mn-ea"/>
          <a:cs typeface="+mn-cs"/>
        </a:defRPr>
      </a:lvl4pPr>
      <a:lvl5pPr marL="1601788" indent="-177800" algn="l" defTabSz="711200" rtl="0" eaLnBrk="0" fontAlgn="base" hangingPunct="0">
        <a:lnSpc>
          <a:spcPct val="90000"/>
        </a:lnSpc>
        <a:spcBef>
          <a:spcPts val="388"/>
        </a:spcBef>
        <a:spcAft>
          <a:spcPct val="0"/>
        </a:spcAft>
        <a:buSzPct val="10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nam11.safelinks.protection.outlook.com/?url=https%3A%2F%2Fwww.womenshealth.gov%2Fa-z-topics%2Femergency-contraception&amp;data=05%7C02%7CWaverly.Patterson%40coyotes.usd.edu%7C70d27acfa02c42fdd54b08dc597bd99c%7C9c36a7d0bf7b49919b78be91a52f0226%7C0%7C0%7C638483635689286714%7CUnknown%7CTWFpbGZsb3d8eyJWIjoiMC4wLjAwMDAiLCJQIjoiV2luMzIiLCJBTiI6Ik1haWwiLCJXVCI6Mn0%3D%7C0%7C%7C%7C&amp;sdata=6lw6%2BALWEDLVKYJ%2BtS9ecxx66CERO82Gp1jBWigcXnk%3D&amp;reserved=0" TargetMode="External"/><Relationship Id="rId4" Type="http://schemas.openxmlformats.org/officeDocument/2006/relationships/hyperlink" Target="https://nam11.safelinks.protection.outlook.com/?url=https%3A%2F%2Fwww.womenshealth.gov%2Fa-z-topics%2Fsexually-transmitted-infections&amp;data=05%7C02%7CWaverly.Patterson%40coyotes.usd.edu%7C70d27acfa02c42fdd54b08dc597bd99c%7C9c36a7d0bf7b49919b78be91a52f0226%7C0%7C0%7C638483635689276164%7CUnknown%7CTWFpbGZsb3d8eyJWIjoiMC4wLjAwMDAiLCJQIjoiV2luMzIiLCJBTiI6Ik1haWwiLCJXVCI6Mn0%3D%7C0%7C%7C%7C&amp;sdata=Vh9NQezAQjpm2HYZ%2B6xKWwknVxs9CQGCdlXbklCP4fs%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Rectangle 15">
            <a:extLst>
              <a:ext uri="{FF2B5EF4-FFF2-40B4-BE49-F238E27FC236}">
                <a16:creationId xmlns:a16="http://schemas.microsoft.com/office/drawing/2014/main" id="{CEBD7620-973B-A800-7656-8641B77EAF70}"/>
              </a:ext>
            </a:extLst>
          </p:cNvPr>
          <p:cNvGrpSpPr>
            <a:grpSpLocks/>
          </p:cNvGrpSpPr>
          <p:nvPr/>
        </p:nvGrpSpPr>
        <p:grpSpPr bwMode="auto">
          <a:xfrm>
            <a:off x="23813" y="-49213"/>
            <a:ext cx="7827962" cy="9940926"/>
            <a:chOff x="0" y="23"/>
            <a:chExt cx="4931" cy="6263"/>
          </a:xfrm>
        </p:grpSpPr>
        <p:pic>
          <p:nvPicPr>
            <p:cNvPr id="13336" name="Rectangle 15">
              <a:extLst>
                <a:ext uri="{FF2B5EF4-FFF2-40B4-BE49-F238E27FC236}">
                  <a16:creationId xmlns:a16="http://schemas.microsoft.com/office/drawing/2014/main" id="{85BD80D3-FEA8-0ADE-2460-8062255A06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
              <a:ext cx="4931" cy="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7" name="Rectangle 19">
              <a:extLst>
                <a:ext uri="{FF2B5EF4-FFF2-40B4-BE49-F238E27FC236}">
                  <a16:creationId xmlns:a16="http://schemas.microsoft.com/office/drawing/2014/main" id="{35CFE8DB-5C5D-343C-1535-94FF662D83B1}"/>
                </a:ext>
              </a:extLst>
            </p:cNvPr>
            <p:cNvSpPr>
              <a:spLocks noChangeArrowheads="1"/>
            </p:cNvSpPr>
            <p:nvPr/>
          </p:nvSpPr>
          <p:spPr bwMode="auto">
            <a:xfrm>
              <a:off x="0" y="25"/>
              <a:ext cx="4929" cy="62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buSzPct val="100000"/>
              </a:pPr>
              <a:endParaRPr lang="en-US" altLang="zh-CN">
                <a:solidFill>
                  <a:srgbClr val="FFFFFF"/>
                </a:solidFill>
                <a:ea typeface="宋体" panose="02010600030101010101" pitchFamily="2" charset="-122"/>
              </a:endParaRPr>
            </a:p>
          </p:txBody>
        </p:sp>
      </p:grpSp>
      <p:sp>
        <p:nvSpPr>
          <p:cNvPr id="13315" name="TextBox 5">
            <a:extLst>
              <a:ext uri="{FF2B5EF4-FFF2-40B4-BE49-F238E27FC236}">
                <a16:creationId xmlns:a16="http://schemas.microsoft.com/office/drawing/2014/main" id="{33EFF1D2-9540-8CEB-EF9C-1557AA7DA2B8}"/>
              </a:ext>
            </a:extLst>
          </p:cNvPr>
          <p:cNvSpPr>
            <a:spLocks noChangeArrowheads="1"/>
          </p:cNvSpPr>
          <p:nvPr/>
        </p:nvSpPr>
        <p:spPr bwMode="auto">
          <a:xfrm>
            <a:off x="314325" y="1176338"/>
            <a:ext cx="2520950"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uk-UA" altLang="zh-CN" sz="1600">
                <a:latin typeface="Poppins" panose="00000500000000000000" pitchFamily="2" charset="0"/>
                <a:cs typeface="Poppins" panose="00000500000000000000" pitchFamily="2" charset="0"/>
              </a:rPr>
              <a:t>якщо ви</a:t>
            </a:r>
          </a:p>
          <a:p>
            <a:pPr algn="ctr" eaLnBrk="1" hangingPunct="1">
              <a:buSzPct val="100000"/>
            </a:pPr>
            <a:r>
              <a:rPr lang="uk-UA" altLang="zh-CN" sz="1600">
                <a:latin typeface="Poppins" panose="00000500000000000000" pitchFamily="2" charset="0"/>
                <a:cs typeface="Poppins" panose="00000500000000000000" pitchFamily="2" charset="0"/>
              </a:rPr>
              <a:t>стали жертвою</a:t>
            </a:r>
          </a:p>
        </p:txBody>
      </p:sp>
      <p:sp>
        <p:nvSpPr>
          <p:cNvPr id="13316" name="TextBox 11">
            <a:extLst>
              <a:ext uri="{FF2B5EF4-FFF2-40B4-BE49-F238E27FC236}">
                <a16:creationId xmlns:a16="http://schemas.microsoft.com/office/drawing/2014/main" id="{51DEC2DB-07AA-0E88-EB85-B1DA2872DB37}"/>
              </a:ext>
            </a:extLst>
          </p:cNvPr>
          <p:cNvSpPr>
            <a:spLocks noChangeArrowheads="1"/>
          </p:cNvSpPr>
          <p:nvPr/>
        </p:nvSpPr>
        <p:spPr bwMode="auto">
          <a:xfrm>
            <a:off x="966788" y="2132013"/>
            <a:ext cx="6457950" cy="53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uk-UA" altLang="zh-CN" sz="1600" b="1">
                <a:solidFill>
                  <a:srgbClr val="395E5D"/>
                </a:solidFill>
                <a:latin typeface="Poppins" panose="00000500000000000000" pitchFamily="2" charset="0"/>
                <a:cs typeface="Poppins" panose="00000500000000000000" pitchFamily="2" charset="0"/>
              </a:rPr>
              <a:t>Знайдіть безпечне місце. </a:t>
            </a:r>
            <a:r>
              <a:rPr lang="uk-UA" altLang="zh-CN" sz="1200">
                <a:latin typeface="Poppins" panose="00000500000000000000" pitchFamily="2" charset="0"/>
                <a:cs typeface="Poppins" panose="00000500000000000000" pitchFamily="2" charset="0"/>
              </a:rPr>
              <a:t>Знайдіть безпечне місце, наприклад лікарню. Якщо ви не почуваєтеся в безпеці або перебуваєте в безпосередній небезпеці, зателефонуйте за номером 911.</a:t>
            </a:r>
          </a:p>
        </p:txBody>
      </p:sp>
      <p:sp>
        <p:nvSpPr>
          <p:cNvPr id="13317" name="TextBox 22">
            <a:extLst>
              <a:ext uri="{FF2B5EF4-FFF2-40B4-BE49-F238E27FC236}">
                <a16:creationId xmlns:a16="http://schemas.microsoft.com/office/drawing/2014/main" id="{CDA4D374-B632-61E2-5A60-F62F9ED1876D}"/>
              </a:ext>
            </a:extLst>
          </p:cNvPr>
          <p:cNvSpPr>
            <a:spLocks noChangeArrowheads="1"/>
          </p:cNvSpPr>
          <p:nvPr/>
        </p:nvSpPr>
        <p:spPr bwMode="auto">
          <a:xfrm>
            <a:off x="495300" y="6784975"/>
            <a:ext cx="6927850" cy="1595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uk-UA" altLang="zh-CN" sz="2800" b="1">
                <a:solidFill>
                  <a:srgbClr val="395E5D"/>
                </a:solidFill>
                <a:latin typeface="Poppins Black" panose="00000A00000000000000" pitchFamily="2" charset="0"/>
                <a:cs typeface="Poppins Black" panose="00000A00000000000000" pitchFamily="2" charset="0"/>
              </a:rPr>
              <a:t>МІСЦЕВІ РЕСУРСИ</a:t>
            </a:r>
          </a:p>
          <a:p>
            <a:pPr eaLnBrk="1" hangingPunct="1">
              <a:lnSpc>
                <a:spcPct val="150000"/>
              </a:lnSpc>
              <a:buSzPct val="100000"/>
            </a:pPr>
            <a:r>
              <a:rPr lang="uk-UA" altLang="zh-CN" sz="1600" b="1">
                <a:latin typeface="Poppins" panose="00000500000000000000" pitchFamily="2" charset="0"/>
                <a:cs typeface="Poppins" panose="00000500000000000000" pitchFamily="2" charset="0"/>
              </a:rPr>
              <a:t>Введіть місцеві ресурси тут</a:t>
            </a:r>
          </a:p>
          <a:p>
            <a:pPr eaLnBrk="1" hangingPunct="1">
              <a:lnSpc>
                <a:spcPct val="150000"/>
              </a:lnSpc>
              <a:buSzPct val="100000"/>
            </a:pPr>
            <a:r>
              <a:rPr lang="uk-UA" altLang="zh-CN" sz="1600" b="1">
                <a:latin typeface="Poppins" panose="00000500000000000000" pitchFamily="2" charset="0"/>
                <a:cs typeface="Poppins" panose="00000500000000000000" pitchFamily="2" charset="0"/>
              </a:rPr>
              <a:t>Національна гаряча лінія: (800) 656-4673</a:t>
            </a:r>
          </a:p>
          <a:p>
            <a:pPr eaLnBrk="1" hangingPunct="1">
              <a:lnSpc>
                <a:spcPct val="150000"/>
              </a:lnSpc>
              <a:buSzPct val="100000"/>
            </a:pPr>
            <a:endParaRPr lang="en-US" altLang="zh-CN" sz="1600">
              <a:latin typeface="Poppins" panose="00000500000000000000" pitchFamily="2" charset="0"/>
              <a:ea typeface="宋体" panose="02010600030101010101" pitchFamily="2" charset="-122"/>
              <a:cs typeface="Poppins" panose="00000500000000000000" pitchFamily="2" charset="0"/>
            </a:endParaRPr>
          </a:p>
        </p:txBody>
      </p:sp>
      <p:pic>
        <p:nvPicPr>
          <p:cNvPr id="13318" name="Picture 18" descr="Why Aren't There More Blue Flowers?">
            <a:extLst>
              <a:ext uri="{FF2B5EF4-FFF2-40B4-BE49-F238E27FC236}">
                <a16:creationId xmlns:a16="http://schemas.microsoft.com/office/drawing/2014/main" id="{0A787CAA-334E-A52F-1301-F2064B09FD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488" y="536575"/>
            <a:ext cx="6376987"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9" name="Rectangle: Top Corners Rounded 24">
            <a:extLst>
              <a:ext uri="{FF2B5EF4-FFF2-40B4-BE49-F238E27FC236}">
                <a16:creationId xmlns:a16="http://schemas.microsoft.com/office/drawing/2014/main" id="{D80049C4-FB5E-A5F0-7E0F-BEF086F36167}"/>
              </a:ext>
            </a:extLst>
          </p:cNvPr>
          <p:cNvSpPr>
            <a:spLocks/>
          </p:cNvSpPr>
          <p:nvPr/>
        </p:nvSpPr>
        <p:spPr bwMode="auto">
          <a:xfrm rot="5400000">
            <a:off x="482600" y="2122488"/>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0" name="TextBox 23">
            <a:extLst>
              <a:ext uri="{FF2B5EF4-FFF2-40B4-BE49-F238E27FC236}">
                <a16:creationId xmlns:a16="http://schemas.microsoft.com/office/drawing/2014/main" id="{6F3023B2-5CAD-5121-B295-742B97F8164F}"/>
              </a:ext>
            </a:extLst>
          </p:cNvPr>
          <p:cNvSpPr>
            <a:spLocks noChangeArrowheads="1"/>
          </p:cNvSpPr>
          <p:nvPr/>
        </p:nvSpPr>
        <p:spPr bwMode="auto">
          <a:xfrm>
            <a:off x="669925" y="2170113"/>
            <a:ext cx="5318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uk-UA" altLang="zh-CN" sz="2000">
                <a:solidFill>
                  <a:schemeClr val="bg1"/>
                </a:solidFill>
                <a:latin typeface="Eds Market Bold Script" panose="02000500000000020004"/>
              </a:rPr>
              <a:t>1</a:t>
            </a:r>
          </a:p>
        </p:txBody>
      </p:sp>
      <p:sp>
        <p:nvSpPr>
          <p:cNvPr id="13321" name="TextBox 12">
            <a:extLst>
              <a:ext uri="{FF2B5EF4-FFF2-40B4-BE49-F238E27FC236}">
                <a16:creationId xmlns:a16="http://schemas.microsoft.com/office/drawing/2014/main" id="{7AD28E53-EE15-7DD2-C213-892E245CDAB9}"/>
              </a:ext>
            </a:extLst>
          </p:cNvPr>
          <p:cNvSpPr>
            <a:spLocks noChangeArrowheads="1"/>
          </p:cNvSpPr>
          <p:nvPr/>
        </p:nvSpPr>
        <p:spPr bwMode="auto">
          <a:xfrm>
            <a:off x="966788" y="2960688"/>
            <a:ext cx="6457950" cy="181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uk-UA" altLang="zh-CN" sz="1600" b="1">
                <a:solidFill>
                  <a:srgbClr val="395E5D"/>
                </a:solidFill>
                <a:latin typeface="Poppins" panose="00000500000000000000" pitchFamily="2" charset="0"/>
                <a:cs typeface="Poppins" panose="00000500000000000000" pitchFamily="2" charset="0"/>
              </a:rPr>
              <a:t>Зверніться за медичною допомогою. </a:t>
            </a:r>
            <a:r>
              <a:rPr lang="uk-UA" altLang="zh-CN" sz="1200">
                <a:latin typeface="Poppins" panose="00000500000000000000" pitchFamily="2" charset="0"/>
                <a:cs typeface="Poppins" panose="00000500000000000000" pitchFamily="2" charset="0"/>
              </a:rPr>
              <a:t>Зателефонуйте за номером 911 або зверніться до найближчої лікарні. Важливо звернутися до медичного працівника, щоб він допоміг вам у нагальних питаннях фізичного здоров'я та запобіг подальшому погіршенню вашого здоров'я. Лікар або медсестра можуть призначити вам ліки для профілактики ВІЛ та інших </a:t>
            </a:r>
            <a:r>
              <a:rPr lang="uk-UA" altLang="zh-CN" sz="1200">
                <a:latin typeface="Poppins" panose="00000500000000000000" pitchFamily="2" charset="0"/>
                <a:cs typeface="Poppins" panose="00000500000000000000" pitchFamily="2" charset="0"/>
                <a:hlinkClick r:id="rId4"/>
              </a:rPr>
              <a:t>інфекцій, що передаються статевим шляхом (ІПСШ)</a:t>
            </a:r>
            <a:r>
              <a:rPr lang="uk-UA" altLang="zh-CN" sz="1200">
                <a:latin typeface="Poppins" panose="00000500000000000000" pitchFamily="2" charset="0"/>
                <a:cs typeface="Poppins" panose="00000500000000000000" pitchFamily="2" charset="0"/>
              </a:rPr>
              <a:t>, а також </a:t>
            </a:r>
            <a:r>
              <a:rPr lang="uk-UA" altLang="zh-CN" sz="1200">
                <a:latin typeface="Poppins" panose="00000500000000000000" pitchFamily="2" charset="0"/>
                <a:cs typeface="Poppins" panose="00000500000000000000" pitchFamily="2" charset="0"/>
                <a:hlinkClick r:id="rId5"/>
              </a:rPr>
              <a:t>екстрену контрацепцію</a:t>
            </a:r>
            <a:r>
              <a:rPr lang="uk-UA" altLang="zh-CN" sz="1200">
                <a:latin typeface="Poppins" panose="00000500000000000000" pitchFamily="2" charset="0"/>
                <a:cs typeface="Poppins" panose="00000500000000000000" pitchFamily="2" charset="0"/>
              </a:rPr>
              <a:t> для запобігання вагітності. Ви можете пройти обстеження та лікування, не звертаючись до поліції та не приймаючи інших рішень на даний момент. Медсестра або лікар можуть розповісти вам про всі можливі варіанти. Обстеження буде проведено безкоштовно, а його вартість, згідно із законом, має покрити округ, в якому було скоєно злочин. </a:t>
            </a:r>
          </a:p>
        </p:txBody>
      </p:sp>
      <p:sp>
        <p:nvSpPr>
          <p:cNvPr id="13322" name="Rectangle: Top Corners Rounded 25">
            <a:extLst>
              <a:ext uri="{FF2B5EF4-FFF2-40B4-BE49-F238E27FC236}">
                <a16:creationId xmlns:a16="http://schemas.microsoft.com/office/drawing/2014/main" id="{F5DAA5B7-0DF6-FE78-E025-9493FC83ABB4}"/>
              </a:ext>
            </a:extLst>
          </p:cNvPr>
          <p:cNvSpPr>
            <a:spLocks/>
          </p:cNvSpPr>
          <p:nvPr/>
        </p:nvSpPr>
        <p:spPr bwMode="auto">
          <a:xfrm rot="5400000">
            <a:off x="481013" y="2906713"/>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3" name="TextBox 28">
            <a:extLst>
              <a:ext uri="{FF2B5EF4-FFF2-40B4-BE49-F238E27FC236}">
                <a16:creationId xmlns:a16="http://schemas.microsoft.com/office/drawing/2014/main" id="{C9993B37-0708-F84E-BF1E-682D6C697BB1}"/>
              </a:ext>
            </a:extLst>
          </p:cNvPr>
          <p:cNvSpPr>
            <a:spLocks noChangeArrowheads="1"/>
          </p:cNvSpPr>
          <p:nvPr/>
        </p:nvSpPr>
        <p:spPr bwMode="auto">
          <a:xfrm>
            <a:off x="644525" y="2954338"/>
            <a:ext cx="5318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uk-UA" altLang="zh-CN" sz="2000">
                <a:solidFill>
                  <a:schemeClr val="bg1"/>
                </a:solidFill>
                <a:latin typeface="Eds Market Bold Script" panose="02000500000000020004"/>
              </a:rPr>
              <a:t>2</a:t>
            </a:r>
          </a:p>
        </p:txBody>
      </p:sp>
      <p:sp>
        <p:nvSpPr>
          <p:cNvPr id="13324" name="TextBox 21">
            <a:extLst>
              <a:ext uri="{FF2B5EF4-FFF2-40B4-BE49-F238E27FC236}">
                <a16:creationId xmlns:a16="http://schemas.microsoft.com/office/drawing/2014/main" id="{89EAF676-E798-3D14-2B07-F0E8F7A2E1C2}"/>
              </a:ext>
            </a:extLst>
          </p:cNvPr>
          <p:cNvSpPr>
            <a:spLocks noChangeArrowheads="1"/>
          </p:cNvSpPr>
          <p:nvPr/>
        </p:nvSpPr>
        <p:spPr bwMode="auto">
          <a:xfrm>
            <a:off x="965200" y="4973638"/>
            <a:ext cx="6457950" cy="52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uk-UA" altLang="zh-CN" sz="1600" b="1">
                <a:solidFill>
                  <a:srgbClr val="395E5D"/>
                </a:solidFill>
                <a:latin typeface="Poppins" panose="00000500000000000000" pitchFamily="2" charset="0"/>
                <a:cs typeface="Poppins" panose="00000500000000000000" pitchFamily="2" charset="0"/>
              </a:rPr>
              <a:t>Повідомлення про злочин. </a:t>
            </a:r>
            <a:r>
              <a:rPr lang="uk-UA" altLang="zh-CN" sz="1200">
                <a:latin typeface="Poppins" panose="00000500000000000000" pitchFamily="2" charset="0"/>
                <a:cs typeface="Poppins" panose="00000500000000000000" pitchFamily="2" charset="0"/>
              </a:rPr>
              <a:t>Ви маєте право повідомити про злочин до правоохоронних органів. Зателефонуйте за номером 911 або зверніться до адвоката.</a:t>
            </a:r>
          </a:p>
        </p:txBody>
      </p:sp>
      <p:sp>
        <p:nvSpPr>
          <p:cNvPr id="13325" name="Rectangle: Top Corners Rounded 26">
            <a:extLst>
              <a:ext uri="{FF2B5EF4-FFF2-40B4-BE49-F238E27FC236}">
                <a16:creationId xmlns:a16="http://schemas.microsoft.com/office/drawing/2014/main" id="{4F0B8C83-EEB1-1F8D-5692-68A8258B5CA8}"/>
              </a:ext>
            </a:extLst>
          </p:cNvPr>
          <p:cNvSpPr>
            <a:spLocks/>
          </p:cNvSpPr>
          <p:nvPr/>
        </p:nvSpPr>
        <p:spPr bwMode="auto">
          <a:xfrm rot="5400000">
            <a:off x="481013" y="4875213"/>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6" name="TextBox 29">
            <a:extLst>
              <a:ext uri="{FF2B5EF4-FFF2-40B4-BE49-F238E27FC236}">
                <a16:creationId xmlns:a16="http://schemas.microsoft.com/office/drawing/2014/main" id="{B148AF5C-9469-4435-40C6-13B973F3DE58}"/>
              </a:ext>
            </a:extLst>
          </p:cNvPr>
          <p:cNvSpPr>
            <a:spLocks noChangeArrowheads="1"/>
          </p:cNvSpPr>
          <p:nvPr/>
        </p:nvSpPr>
        <p:spPr bwMode="auto">
          <a:xfrm>
            <a:off x="641350" y="4921250"/>
            <a:ext cx="5318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uk-UA" altLang="zh-CN" sz="2000">
                <a:solidFill>
                  <a:schemeClr val="bg1"/>
                </a:solidFill>
                <a:latin typeface="Eds Market Bold Script" panose="02000500000000020004"/>
              </a:rPr>
              <a:t>3</a:t>
            </a:r>
          </a:p>
        </p:txBody>
      </p:sp>
      <p:sp>
        <p:nvSpPr>
          <p:cNvPr id="13327" name="TextBox 14">
            <a:extLst>
              <a:ext uri="{FF2B5EF4-FFF2-40B4-BE49-F238E27FC236}">
                <a16:creationId xmlns:a16="http://schemas.microsoft.com/office/drawing/2014/main" id="{082FC30B-8CF1-F72E-F62C-8600BC23EE0D}"/>
              </a:ext>
            </a:extLst>
          </p:cNvPr>
          <p:cNvSpPr>
            <a:spLocks noChangeArrowheads="1"/>
          </p:cNvSpPr>
          <p:nvPr/>
        </p:nvSpPr>
        <p:spPr bwMode="auto">
          <a:xfrm>
            <a:off x="960438" y="5729288"/>
            <a:ext cx="6457950" cy="706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uk-UA" altLang="zh-CN" sz="1600" b="1">
                <a:solidFill>
                  <a:srgbClr val="395E5D"/>
                </a:solidFill>
                <a:latin typeface="Poppins" panose="00000500000000000000" pitchFamily="2" charset="0"/>
                <a:cs typeface="Poppins" panose="00000500000000000000" pitchFamily="2" charset="0"/>
              </a:rPr>
              <a:t>Зверніться по допомогу. </a:t>
            </a:r>
            <a:r>
              <a:rPr lang="uk-UA" altLang="zh-CN" sz="1200">
                <a:latin typeface="Poppins" panose="00000500000000000000" pitchFamily="2" charset="0"/>
                <a:cs typeface="Poppins" panose="00000500000000000000" pitchFamily="2" charset="0"/>
              </a:rPr>
              <a:t>Адвокати готові допомогти вам впоратися з наслідками зґвалтування або сексуального насильства та можуть надати підтримку або консультацію. Нижче наведено перелік місцевих адвокатських агентств. </a:t>
            </a:r>
          </a:p>
        </p:txBody>
      </p:sp>
      <p:sp>
        <p:nvSpPr>
          <p:cNvPr id="13328" name="Rectangle: Top Corners Rounded 27">
            <a:extLst>
              <a:ext uri="{FF2B5EF4-FFF2-40B4-BE49-F238E27FC236}">
                <a16:creationId xmlns:a16="http://schemas.microsoft.com/office/drawing/2014/main" id="{D916D748-FF39-A36E-FFBB-A3E1817319A0}"/>
              </a:ext>
            </a:extLst>
          </p:cNvPr>
          <p:cNvSpPr>
            <a:spLocks/>
          </p:cNvSpPr>
          <p:nvPr/>
        </p:nvSpPr>
        <p:spPr bwMode="auto">
          <a:xfrm rot="5400000">
            <a:off x="487363" y="5643563"/>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9" name="TextBox 30">
            <a:extLst>
              <a:ext uri="{FF2B5EF4-FFF2-40B4-BE49-F238E27FC236}">
                <a16:creationId xmlns:a16="http://schemas.microsoft.com/office/drawing/2014/main" id="{9AC4AFC4-74A0-5D2F-4294-9F1246E1EDC2}"/>
              </a:ext>
            </a:extLst>
          </p:cNvPr>
          <p:cNvSpPr>
            <a:spLocks noChangeArrowheads="1"/>
          </p:cNvSpPr>
          <p:nvPr/>
        </p:nvSpPr>
        <p:spPr bwMode="auto">
          <a:xfrm>
            <a:off x="639763" y="5697538"/>
            <a:ext cx="531812"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uk-UA" altLang="zh-CN" sz="2000">
                <a:solidFill>
                  <a:schemeClr val="bg1"/>
                </a:solidFill>
                <a:latin typeface="Eds Market Bold Script" panose="02000500000000020004"/>
              </a:rPr>
              <a:t>4</a:t>
            </a:r>
          </a:p>
        </p:txBody>
      </p:sp>
      <p:sp>
        <p:nvSpPr>
          <p:cNvPr id="13330" name="TextBox 37">
            <a:extLst>
              <a:ext uri="{FF2B5EF4-FFF2-40B4-BE49-F238E27FC236}">
                <a16:creationId xmlns:a16="http://schemas.microsoft.com/office/drawing/2014/main" id="{BF5ADFC4-9614-80EC-C240-5769C643C16E}"/>
              </a:ext>
            </a:extLst>
          </p:cNvPr>
          <p:cNvSpPr>
            <a:spLocks noChangeArrowheads="1"/>
          </p:cNvSpPr>
          <p:nvPr/>
        </p:nvSpPr>
        <p:spPr bwMode="auto">
          <a:xfrm>
            <a:off x="347663" y="9361488"/>
            <a:ext cx="7075487" cy="276225"/>
          </a:xfrm>
          <a:prstGeom prst="rect">
            <a:avLst/>
          </a:prstGeom>
          <a:solidFill>
            <a:srgbClr val="FFFFFF">
              <a:alpha val="59999"/>
            </a:srgb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uk-UA" altLang="zh-CN" sz="1200"/>
              <a:t>Для отримання додаткової інформації про те, як підготуватися, перейдіть на сайт </a:t>
            </a:r>
            <a:r>
              <a:rPr lang="uk-UA" altLang="zh-CN" sz="1200" b="1"/>
              <a:t>https://www.rainn.org/articles/rape-kit</a:t>
            </a:r>
          </a:p>
        </p:txBody>
      </p:sp>
      <p:sp>
        <p:nvSpPr>
          <p:cNvPr id="13331" name="Rectangle 4">
            <a:extLst>
              <a:ext uri="{FF2B5EF4-FFF2-40B4-BE49-F238E27FC236}">
                <a16:creationId xmlns:a16="http://schemas.microsoft.com/office/drawing/2014/main" id="{AB518890-0E12-B955-B914-510F6EB234B6}"/>
              </a:ext>
            </a:extLst>
          </p:cNvPr>
          <p:cNvSpPr>
            <a:spLocks noChangeArrowheads="1"/>
          </p:cNvSpPr>
          <p:nvPr/>
        </p:nvSpPr>
        <p:spPr bwMode="auto">
          <a:xfrm>
            <a:off x="349250" y="315913"/>
            <a:ext cx="7073900" cy="9426575"/>
          </a:xfrm>
          <a:prstGeom prst="rect">
            <a:avLst/>
          </a:prstGeom>
          <a:noFill/>
          <a:ln w="28575" algn="ctr">
            <a:solidFill>
              <a:srgbClr val="D5D5D7"/>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eaLnBrk="1" hangingPunct="1">
              <a:buSzPct val="100000"/>
            </a:pPr>
            <a:endParaRPr lang="en-US" altLang="zh-CN" sz="2800">
              <a:solidFill>
                <a:srgbClr val="FFFFFF"/>
              </a:solidFill>
              <a:ea typeface="宋体" panose="02010600030101010101" pitchFamily="2" charset="-122"/>
            </a:endParaRPr>
          </a:p>
        </p:txBody>
      </p:sp>
      <p:pic>
        <p:nvPicPr>
          <p:cNvPr id="13332" name="Picture 39" descr="A white bird with colorful wingsDescription automatically generated">
            <a:extLst>
              <a:ext uri="{FF2B5EF4-FFF2-40B4-BE49-F238E27FC236}">
                <a16:creationId xmlns:a16="http://schemas.microsoft.com/office/drawing/2014/main" id="{9E48DEC9-A36C-BB4A-9DD9-41C4B498ADF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5375" y="6656388"/>
            <a:ext cx="1079500" cy="712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3" name="TextBox 6">
            <a:extLst>
              <a:ext uri="{FF2B5EF4-FFF2-40B4-BE49-F238E27FC236}">
                <a16:creationId xmlns:a16="http://schemas.microsoft.com/office/drawing/2014/main" id="{02819DC1-E461-FC8A-0964-3B96AF927301}"/>
              </a:ext>
            </a:extLst>
          </p:cNvPr>
          <p:cNvSpPr>
            <a:spLocks noChangeArrowheads="1"/>
          </p:cNvSpPr>
          <p:nvPr/>
        </p:nvSpPr>
        <p:spPr bwMode="auto">
          <a:xfrm>
            <a:off x="1919288" y="976313"/>
            <a:ext cx="5705475" cy="92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uk-UA" altLang="zh-CN" sz="3600">
                <a:latin typeface="Eds Market Bold Script" panose="02000500000000020004"/>
              </a:rPr>
              <a:t>сексуального насильства</a:t>
            </a:r>
          </a:p>
        </p:txBody>
      </p:sp>
      <p:pic>
        <p:nvPicPr>
          <p:cNvPr id="13334" name="Picture 2" descr="A close-up of a mountainAI-generated content may be incorrect.">
            <a:extLst>
              <a:ext uri="{FF2B5EF4-FFF2-40B4-BE49-F238E27FC236}">
                <a16:creationId xmlns:a16="http://schemas.microsoft.com/office/drawing/2014/main" id="{C0260108-1254-2F99-595D-DADC45A935A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6545263"/>
            <a:ext cx="7772400" cy="351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5" name="TextBox 3">
            <a:extLst>
              <a:ext uri="{FF2B5EF4-FFF2-40B4-BE49-F238E27FC236}">
                <a16:creationId xmlns:a16="http://schemas.microsoft.com/office/drawing/2014/main" id="{93160E11-0377-6F4C-4EB7-04877162AB95}"/>
              </a:ext>
            </a:extLst>
          </p:cNvPr>
          <p:cNvSpPr>
            <a:spLocks noChangeArrowheads="1"/>
          </p:cNvSpPr>
          <p:nvPr/>
        </p:nvSpPr>
        <p:spPr bwMode="auto">
          <a:xfrm>
            <a:off x="5389563" y="7523163"/>
            <a:ext cx="1887537" cy="1693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uk-UA" altLang="zh-CN"/>
              <a:t>Введіть</a:t>
            </a:r>
          </a:p>
          <a:p>
            <a:pPr algn="ctr" eaLnBrk="1" hangingPunct="1">
              <a:buSzPct val="100000"/>
            </a:pPr>
            <a:r>
              <a:rPr lang="uk-UA" altLang="zh-CN"/>
              <a:t>Логотип</a:t>
            </a:r>
          </a:p>
          <a:p>
            <a:pPr algn="ctr" eaLnBrk="1" hangingPunct="1">
              <a:buSzPct val="100000"/>
            </a:pPr>
            <a:r>
              <a:rPr lang="uk-UA" altLang="zh-CN"/>
              <a:t>Тут</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5.0"/>
  <p:tag name="AS_RELEASE_DATE" val="2018.01.17"/>
  <p:tag name="AS_TITLE" val="Aspose.Slides for .NET 4.0 Client Profile"/>
  <p:tag name="AS_VERSION" val="18.1"/>
</p:tagLst>
</file>

<file path=ppt/theme/theme1.xml><?xml version="1.0" encoding="utf-8"?>
<a:theme xmlns:a="http://schemas.openxmlformats.org/drawingml/2006/main" name="USD Color Theme">
  <a:themeElements>
    <a:clrScheme name="">
      <a:dk1>
        <a:srgbClr val="000000"/>
      </a:dk1>
      <a:lt1>
        <a:srgbClr val="FFFFFF"/>
      </a:lt1>
      <a:dk2>
        <a:srgbClr val="58595B"/>
      </a:dk2>
      <a:lt2>
        <a:srgbClr val="EDEDEE"/>
      </a:lt2>
      <a:accent1>
        <a:srgbClr val="D21533"/>
      </a:accent1>
      <a:accent2>
        <a:srgbClr val="A10729"/>
      </a:accent2>
      <a:accent3>
        <a:srgbClr val="FFFFFF"/>
      </a:accent3>
      <a:accent4>
        <a:srgbClr val="000000"/>
      </a:accent4>
      <a:accent5>
        <a:srgbClr val="E5AAAD"/>
      </a:accent5>
      <a:accent6>
        <a:srgbClr val="910624"/>
      </a:accent6>
      <a:hlink>
        <a:srgbClr val="673165"/>
      </a:hlink>
      <a:folHlink>
        <a:srgbClr val="005F63"/>
      </a:folHlink>
    </a:clrScheme>
    <a:fontScheme name="USD Color Theme">
      <a:majorFont>
        <a:latin typeface="Aptos Display"/>
        <a:ea typeface=""/>
        <a:cs typeface="Arial"/>
      </a:majorFont>
      <a:minorFont>
        <a:latin typeface="Aptos"/>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92175" rtl="0" eaLnBrk="1" fontAlgn="base" latinLnBrk="0" hangingPunct="1">
          <a:lnSpc>
            <a:spcPct val="100000"/>
          </a:lnSpc>
          <a:spcBef>
            <a:spcPct val="0"/>
          </a:spcBef>
          <a:spcAft>
            <a:spcPct val="0"/>
          </a:spcAft>
          <a:buClrTx/>
          <a:buSzPct val="100000"/>
          <a:buFontTx/>
          <a:buNone/>
          <a:tabLst/>
          <a:defRPr kumimoji="0" lang="en-US" altLang="zh-CN" sz="3500" b="0" i="0" u="none" strike="noStrike" cap="none" normalizeH="0" baseline="0" smtClean="0">
            <a:ln>
              <a:noFill/>
            </a:ln>
            <a:solidFill>
              <a:schemeClr val="tx1"/>
            </a:solidFill>
            <a:effectLst/>
            <a:latin typeface="Aptos" panose="020B0004020202020204" pitchFamily="34" charset="0"/>
            <a:ea typeface="Aptos" panose="020B0004020202020204" pitchFamily="34" charset="0"/>
            <a:cs typeface="Aptos" panose="020B00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92175" rtl="0" eaLnBrk="1" fontAlgn="base" latinLnBrk="0" hangingPunct="1">
          <a:lnSpc>
            <a:spcPct val="100000"/>
          </a:lnSpc>
          <a:spcBef>
            <a:spcPct val="0"/>
          </a:spcBef>
          <a:spcAft>
            <a:spcPct val="0"/>
          </a:spcAft>
          <a:buClrTx/>
          <a:buSzPct val="100000"/>
          <a:buFontTx/>
          <a:buNone/>
          <a:tabLst/>
          <a:defRPr kumimoji="0" lang="en-US" altLang="zh-CN" sz="3500" b="0" i="0" u="none" strike="noStrike" cap="none" normalizeH="0" baseline="0" smtClean="0">
            <a:ln>
              <a:noFill/>
            </a:ln>
            <a:solidFill>
              <a:schemeClr val="tx1"/>
            </a:solidFill>
            <a:effectLst/>
            <a:latin typeface="Aptos" panose="020B0004020202020204" pitchFamily="34" charset="0"/>
            <a:ea typeface="Aptos" panose="020B0004020202020204" pitchFamily="34" charset="0"/>
            <a:cs typeface="Aptos" panose="020B0004020202020204" pitchFamily="34"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118</TotalTime>
  <Words>251</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宋体</vt:lpstr>
      <vt:lpstr>Aptos</vt:lpstr>
      <vt:lpstr>Aptos Display</vt:lpstr>
      <vt:lpstr>Arial</vt:lpstr>
      <vt:lpstr>Eds Market Bold Script</vt:lpstr>
      <vt:lpstr>Poppins</vt:lpstr>
      <vt:lpstr>Poppins Black</vt:lpstr>
      <vt:lpstr>USD Color Theme</vt:lpstr>
      <vt:lpstr>PowerPoint Presentation</vt:lpstr>
    </vt:vector>
  </TitlesOfParts>
  <Manager/>
  <Company>The University of South Dakota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Pierskalla, Clara Jeanne</dc:creator>
  <cp:keywords/>
  <dc:description/>
  <cp:lastModifiedBy>Raina Boyum</cp:lastModifiedBy>
  <cp:revision>8</cp:revision>
  <cp:lastPrinted>1601-01-01T00:00:00Z</cp:lastPrinted>
  <dcterms:created xsi:type="dcterms:W3CDTF">2024-04-12T18:32:31Z</dcterms:created>
  <dcterms:modified xsi:type="dcterms:W3CDTF">2025-06-19T20:19:08Z</dcterms:modified>
  <cp:category/>
</cp:coreProperties>
</file>